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58" r:id="rId2"/>
    <p:sldId id="259" r:id="rId3"/>
    <p:sldId id="261" r:id="rId4"/>
    <p:sldId id="410" r:id="rId5"/>
    <p:sldId id="272" r:id="rId6"/>
    <p:sldId id="373" r:id="rId7"/>
    <p:sldId id="286" r:id="rId8"/>
    <p:sldId id="285" r:id="rId9"/>
    <p:sldId id="275" r:id="rId10"/>
    <p:sldId id="406" r:id="rId11"/>
    <p:sldId id="374" r:id="rId12"/>
    <p:sldId id="380" r:id="rId13"/>
    <p:sldId id="405" r:id="rId14"/>
    <p:sldId id="276" r:id="rId15"/>
    <p:sldId id="280" r:id="rId16"/>
    <p:sldId id="411" r:id="rId17"/>
    <p:sldId id="282" r:id="rId18"/>
    <p:sldId id="377" r:id="rId19"/>
    <p:sldId id="375" r:id="rId20"/>
    <p:sldId id="376" r:id="rId21"/>
    <p:sldId id="398" r:id="rId22"/>
    <p:sldId id="265" r:id="rId23"/>
    <p:sldId id="266" r:id="rId24"/>
    <p:sldId id="287" r:id="rId25"/>
    <p:sldId id="294" r:id="rId26"/>
    <p:sldId id="288" r:id="rId27"/>
    <p:sldId id="295" r:id="rId28"/>
    <p:sldId id="289" r:id="rId29"/>
    <p:sldId id="378" r:id="rId30"/>
    <p:sldId id="290" r:id="rId31"/>
    <p:sldId id="381" r:id="rId32"/>
    <p:sldId id="291" r:id="rId33"/>
    <p:sldId id="382" r:id="rId34"/>
    <p:sldId id="292" r:id="rId35"/>
    <p:sldId id="383" r:id="rId36"/>
    <p:sldId id="400" r:id="rId37"/>
    <p:sldId id="277" r:id="rId38"/>
    <p:sldId id="384" r:id="rId39"/>
    <p:sldId id="404" r:id="rId40"/>
    <p:sldId id="386" r:id="rId41"/>
    <p:sldId id="401" r:id="rId42"/>
    <p:sldId id="407" r:id="rId43"/>
    <p:sldId id="279" r:id="rId44"/>
    <p:sldId id="387" r:id="rId45"/>
    <p:sldId id="388" r:id="rId46"/>
    <p:sldId id="389" r:id="rId47"/>
    <p:sldId id="403" r:id="rId48"/>
    <p:sldId id="408" r:id="rId49"/>
    <p:sldId id="392" r:id="rId50"/>
    <p:sldId id="393" r:id="rId51"/>
    <p:sldId id="402" r:id="rId52"/>
    <p:sldId id="394" r:id="rId53"/>
    <p:sldId id="409" r:id="rId54"/>
    <p:sldId id="395" r:id="rId55"/>
    <p:sldId id="396" r:id="rId56"/>
    <p:sldId id="397" r:id="rId57"/>
  </p:sldIdLst>
  <p:sldSz cx="9144000" cy="5143500" type="screen16x9"/>
  <p:notesSz cx="6808788" cy="9940925"/>
  <p:defaultText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guide id="3" pos="204" userDrawn="1">
          <p15:clr>
            <a:srgbClr val="A4A3A4"/>
          </p15:clr>
        </p15:guide>
        <p15:guide id="4" pos="5556" userDrawn="1">
          <p15:clr>
            <a:srgbClr val="A4A3A4"/>
          </p15:clr>
        </p15:guide>
        <p15:guide id="5" orient="horz" pos="169" userDrawn="1">
          <p15:clr>
            <a:srgbClr val="A4A3A4"/>
          </p15:clr>
        </p15:guide>
        <p15:guide id="6" orient="horz" pos="3072"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EBA"/>
    <a:srgbClr val="205260"/>
    <a:srgbClr val="D3533F"/>
    <a:srgbClr val="1C8665"/>
    <a:srgbClr val="8E2F24"/>
    <a:srgbClr val="E8AE1C"/>
    <a:srgbClr val="CD3767"/>
    <a:srgbClr val="1679AA"/>
    <a:srgbClr val="B98B17"/>
    <a:srgbClr val="2B40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53"/>
    <p:restoredTop sz="64831" autoAdjust="0"/>
  </p:normalViewPr>
  <p:slideViewPr>
    <p:cSldViewPr snapToGrid="0" snapToObjects="1">
      <p:cViewPr>
        <p:scale>
          <a:sx n="50" d="100"/>
          <a:sy n="50" d="100"/>
        </p:scale>
        <p:origin x="-1638" y="-198"/>
      </p:cViewPr>
      <p:guideLst>
        <p:guide orient="horz" pos="1620"/>
        <p:guide orient="horz" pos="169"/>
        <p:guide orient="horz" pos="3072"/>
        <p:guide pos="2880"/>
        <p:guide pos="204"/>
        <p:guide pos="555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8" d="100"/>
          <a:sy n="138" d="100"/>
        </p:scale>
        <p:origin x="36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C761741D-8047-E147-9975-85804EEAF82B}" type="datetimeFigureOut">
              <a:rPr lang="en-US" smtClean="0"/>
              <a:t>2/28/2019</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AE647AFE-849B-D645-9717-9E6984E9FD38}" type="slidenum">
              <a:rPr lang="en-US" smtClean="0"/>
              <a:t>‹#›</a:t>
            </a:fld>
            <a:endParaRPr lang="en-US"/>
          </a:p>
        </p:txBody>
      </p:sp>
    </p:spTree>
    <p:extLst>
      <p:ext uri="{BB962C8B-B14F-4D97-AF65-F5344CB8AC3E}">
        <p14:creationId xmlns:p14="http://schemas.microsoft.com/office/powerpoint/2010/main" val="7891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F98516A-B6B4-F242-8A45-8C7AC8E6F1E8}" type="datetimeFigureOut">
              <a:rPr lang="en-US" smtClean="0"/>
              <a:t>2/28/2019</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16A3BCA2-D78F-6247-B9E9-1E8787BF5D8A}" type="slidenum">
              <a:rPr lang="en-US" smtClean="0"/>
              <a:t>‹#›</a:t>
            </a:fld>
            <a:endParaRPr lang="en-US"/>
          </a:p>
        </p:txBody>
      </p:sp>
    </p:spTree>
    <p:extLst>
      <p:ext uri="{BB962C8B-B14F-4D97-AF65-F5344CB8AC3E}">
        <p14:creationId xmlns:p14="http://schemas.microsoft.com/office/powerpoint/2010/main" val="130060903"/>
      </p:ext>
    </p:extLst>
  </p:cSld>
  <p:clrMap bg1="lt1" tx1="dk1" bg2="lt2" tx2="dk2" accent1="accent1" accent2="accent2" accent3="accent3" accent4="accent4" accent5="accent5" accent6="accent6" hlink="hlink" folHlink="folHlink"/>
  <p:notesStyle>
    <a:lvl1pPr marL="0" algn="l" defTabSz="685766" rtl="0" eaLnBrk="1" latinLnBrk="0" hangingPunct="1">
      <a:defRPr sz="900" kern="1200">
        <a:solidFill>
          <a:schemeClr val="tx1"/>
        </a:solidFill>
        <a:latin typeface="+mn-lt"/>
        <a:ea typeface="+mn-ea"/>
        <a:cs typeface="+mn-cs"/>
      </a:defRPr>
    </a:lvl1pPr>
    <a:lvl2pPr marL="342884" algn="l" defTabSz="685766" rtl="0" eaLnBrk="1" latinLnBrk="0" hangingPunct="1">
      <a:defRPr sz="900" kern="1200">
        <a:solidFill>
          <a:schemeClr val="tx1"/>
        </a:solidFill>
        <a:latin typeface="+mn-lt"/>
        <a:ea typeface="+mn-ea"/>
        <a:cs typeface="+mn-cs"/>
      </a:defRPr>
    </a:lvl2pPr>
    <a:lvl3pPr marL="685766" algn="l" defTabSz="685766" rtl="0" eaLnBrk="1" latinLnBrk="0" hangingPunct="1">
      <a:defRPr sz="900" kern="1200">
        <a:solidFill>
          <a:schemeClr val="tx1"/>
        </a:solidFill>
        <a:latin typeface="+mn-lt"/>
        <a:ea typeface="+mn-ea"/>
        <a:cs typeface="+mn-cs"/>
      </a:defRPr>
    </a:lvl3pPr>
    <a:lvl4pPr marL="1028649" algn="l" defTabSz="685766" rtl="0" eaLnBrk="1" latinLnBrk="0" hangingPunct="1">
      <a:defRPr sz="900" kern="1200">
        <a:solidFill>
          <a:schemeClr val="tx1"/>
        </a:solidFill>
        <a:latin typeface="+mn-lt"/>
        <a:ea typeface="+mn-ea"/>
        <a:cs typeface="+mn-cs"/>
      </a:defRPr>
    </a:lvl4pPr>
    <a:lvl5pPr marL="1371532" algn="l" defTabSz="685766" rtl="0" eaLnBrk="1" latinLnBrk="0" hangingPunct="1">
      <a:defRPr sz="900" kern="1200">
        <a:solidFill>
          <a:schemeClr val="tx1"/>
        </a:solidFill>
        <a:latin typeface="+mn-lt"/>
        <a:ea typeface="+mn-ea"/>
        <a:cs typeface="+mn-cs"/>
      </a:defRPr>
    </a:lvl5pPr>
    <a:lvl6pPr marL="1714415" algn="l" defTabSz="685766" rtl="0" eaLnBrk="1" latinLnBrk="0" hangingPunct="1">
      <a:defRPr sz="900" kern="1200">
        <a:solidFill>
          <a:schemeClr val="tx1"/>
        </a:solidFill>
        <a:latin typeface="+mn-lt"/>
        <a:ea typeface="+mn-ea"/>
        <a:cs typeface="+mn-cs"/>
      </a:defRPr>
    </a:lvl6pPr>
    <a:lvl7pPr marL="2057297" algn="l" defTabSz="685766" rtl="0" eaLnBrk="1" latinLnBrk="0" hangingPunct="1">
      <a:defRPr sz="900" kern="1200">
        <a:solidFill>
          <a:schemeClr val="tx1"/>
        </a:solidFill>
        <a:latin typeface="+mn-lt"/>
        <a:ea typeface="+mn-ea"/>
        <a:cs typeface="+mn-cs"/>
      </a:defRPr>
    </a:lvl7pPr>
    <a:lvl8pPr marL="2400180" algn="l" defTabSz="685766" rtl="0" eaLnBrk="1" latinLnBrk="0" hangingPunct="1">
      <a:defRPr sz="900" kern="1200">
        <a:solidFill>
          <a:schemeClr val="tx1"/>
        </a:solidFill>
        <a:latin typeface="+mn-lt"/>
        <a:ea typeface="+mn-ea"/>
        <a:cs typeface="+mn-cs"/>
      </a:defRPr>
    </a:lvl8pPr>
    <a:lvl9pPr marL="2743064" algn="l" defTabSz="68576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16A3BCA2-D78F-6247-B9E9-1E8787BF5D8A}" type="slidenum">
              <a:rPr lang="en-US" smtClean="0"/>
              <a:t>1</a:t>
            </a:fld>
            <a:endParaRPr lang="en-US"/>
          </a:p>
        </p:txBody>
      </p:sp>
    </p:spTree>
    <p:extLst>
      <p:ext uri="{BB962C8B-B14F-4D97-AF65-F5344CB8AC3E}">
        <p14:creationId xmlns:p14="http://schemas.microsoft.com/office/powerpoint/2010/main" val="427950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10</a:t>
            </a:fld>
            <a:endParaRPr lang="en-US"/>
          </a:p>
        </p:txBody>
      </p:sp>
    </p:spTree>
    <p:extLst>
      <p:ext uri="{BB962C8B-B14F-4D97-AF65-F5344CB8AC3E}">
        <p14:creationId xmlns:p14="http://schemas.microsoft.com/office/powerpoint/2010/main" val="3685712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The logic model that underlies INSPIRE, and has four steps: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Surveillance, to define the problem in statistical terms that tell us about the who, what, when, where and how of violence against children;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Risk and protective factor identification to identify modifiable causes;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Intervention development and evaluation to identify programmes that can effectively address the causes, and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Implementation to scale up policies and programmes found to be effective.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A3BCA2-D78F-6247-B9E9-1E8787BF5D8A}" type="slidenum">
              <a:rPr lang="en-US" smtClean="0"/>
              <a:t>11</a:t>
            </a:fld>
            <a:endParaRPr lang="en-US"/>
          </a:p>
        </p:txBody>
      </p:sp>
    </p:spTree>
    <p:extLst>
      <p:ext uri="{BB962C8B-B14F-4D97-AF65-F5344CB8AC3E}">
        <p14:creationId xmlns:p14="http://schemas.microsoft.com/office/powerpoint/2010/main" val="167936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12</a:t>
            </a:fld>
            <a:endParaRPr lang="en-US"/>
          </a:p>
        </p:txBody>
      </p:sp>
    </p:spTree>
    <p:extLst>
      <p:ext uri="{BB962C8B-B14F-4D97-AF65-F5344CB8AC3E}">
        <p14:creationId xmlns:p14="http://schemas.microsoft.com/office/powerpoint/2010/main" val="43452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The second key area is a technical package. A technical package of proven interventions focuses what otherwise might be vague promises to take “action” by committing to implementation of specific interventions known to be effective. It also avoids a scattershot approach of using a large number of interventions, many of which have only a small impact.</a:t>
            </a:r>
            <a:endParaRPr lang="en-US" sz="1100" kern="1200" dirty="0" smtClean="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13</a:t>
            </a:fld>
            <a:endParaRPr lang="en-US"/>
          </a:p>
        </p:txBody>
      </p:sp>
    </p:spTree>
    <p:extLst>
      <p:ext uri="{BB962C8B-B14F-4D97-AF65-F5344CB8AC3E}">
        <p14:creationId xmlns:p14="http://schemas.microsoft.com/office/powerpoint/2010/main" val="1938470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A3BCA2-D78F-6247-B9E9-1E8787BF5D8A}" type="slidenum">
              <a:rPr lang="en-US" smtClean="0"/>
              <a:t>14</a:t>
            </a:fld>
            <a:endParaRPr lang="en-US"/>
          </a:p>
        </p:txBody>
      </p:sp>
    </p:spTree>
    <p:extLst>
      <p:ext uri="{BB962C8B-B14F-4D97-AF65-F5344CB8AC3E}">
        <p14:creationId xmlns:p14="http://schemas.microsoft.com/office/powerpoint/2010/main" val="86937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INSPIRE: Seven strategies for ending violence against children is one such technical package, and each letter of the word stands for one of the strategies:</a:t>
            </a:r>
            <a:endParaRPr lang="en-US" sz="1100" kern="1200" dirty="0" smtClean="0">
              <a:solidFill>
                <a:schemeClr val="tx1"/>
              </a:solidFill>
              <a:effectLst/>
              <a:latin typeface="+mn-lt"/>
              <a:ea typeface="+mn-ea"/>
              <a:cs typeface="+mn-cs"/>
            </a:endParaRPr>
          </a:p>
          <a:p>
            <a:pPr lvl="0"/>
            <a:r>
              <a:rPr lang="en-GB" sz="1100" b="1" kern="1200" dirty="0" smtClean="0">
                <a:solidFill>
                  <a:schemeClr val="tx1"/>
                </a:solidFill>
                <a:effectLst/>
                <a:latin typeface="+mn-lt"/>
                <a:ea typeface="+mn-ea"/>
                <a:cs typeface="+mn-cs"/>
              </a:rPr>
              <a:t>I</a:t>
            </a:r>
            <a:r>
              <a:rPr lang="en-GB" sz="1100" kern="1200" dirty="0" smtClean="0">
                <a:solidFill>
                  <a:schemeClr val="tx1"/>
                </a:solidFill>
                <a:effectLst/>
                <a:latin typeface="+mn-lt"/>
                <a:ea typeface="+mn-ea"/>
                <a:cs typeface="+mn-cs"/>
              </a:rPr>
              <a:t> for implementation and enforcement of laws;</a:t>
            </a:r>
            <a:endParaRPr lang="en-US" sz="1100" kern="1200" dirty="0" smtClean="0">
              <a:solidFill>
                <a:schemeClr val="tx1"/>
              </a:solidFill>
              <a:effectLst/>
              <a:latin typeface="+mn-lt"/>
              <a:ea typeface="+mn-ea"/>
              <a:cs typeface="+mn-cs"/>
            </a:endParaRPr>
          </a:p>
          <a:p>
            <a:pPr lvl="0"/>
            <a:r>
              <a:rPr lang="en-GB" sz="1100" b="1" kern="1200" dirty="0" smtClean="0">
                <a:solidFill>
                  <a:schemeClr val="tx1"/>
                </a:solidFill>
                <a:effectLst/>
                <a:latin typeface="+mn-lt"/>
                <a:ea typeface="+mn-ea"/>
                <a:cs typeface="+mn-cs"/>
              </a:rPr>
              <a:t>N</a:t>
            </a:r>
            <a:r>
              <a:rPr lang="en-GB" sz="1100" kern="1200" dirty="0" smtClean="0">
                <a:solidFill>
                  <a:schemeClr val="tx1"/>
                </a:solidFill>
                <a:effectLst/>
                <a:latin typeface="+mn-lt"/>
                <a:ea typeface="+mn-ea"/>
                <a:cs typeface="+mn-cs"/>
              </a:rPr>
              <a:t> for norms and values;</a:t>
            </a:r>
            <a:endParaRPr lang="en-US" sz="1100" kern="1200" dirty="0" smtClean="0">
              <a:solidFill>
                <a:schemeClr val="tx1"/>
              </a:solidFill>
              <a:effectLst/>
              <a:latin typeface="+mn-lt"/>
              <a:ea typeface="+mn-ea"/>
              <a:cs typeface="+mn-cs"/>
            </a:endParaRPr>
          </a:p>
          <a:p>
            <a:pPr lvl="0"/>
            <a:r>
              <a:rPr lang="en-GB" sz="1100" b="1" kern="1200" dirty="0" smtClean="0">
                <a:solidFill>
                  <a:schemeClr val="tx1"/>
                </a:solidFill>
                <a:effectLst/>
                <a:latin typeface="+mn-lt"/>
                <a:ea typeface="+mn-ea"/>
                <a:cs typeface="+mn-cs"/>
              </a:rPr>
              <a:t>S</a:t>
            </a:r>
            <a:r>
              <a:rPr lang="en-GB" sz="1100" kern="1200" dirty="0" smtClean="0">
                <a:solidFill>
                  <a:schemeClr val="tx1"/>
                </a:solidFill>
                <a:effectLst/>
                <a:latin typeface="+mn-lt"/>
                <a:ea typeface="+mn-ea"/>
                <a:cs typeface="+mn-cs"/>
              </a:rPr>
              <a:t> for safe environments;</a:t>
            </a:r>
            <a:endParaRPr lang="en-US" sz="1100" kern="1200" dirty="0" smtClean="0">
              <a:solidFill>
                <a:schemeClr val="tx1"/>
              </a:solidFill>
              <a:effectLst/>
              <a:latin typeface="+mn-lt"/>
              <a:ea typeface="+mn-ea"/>
              <a:cs typeface="+mn-cs"/>
            </a:endParaRPr>
          </a:p>
          <a:p>
            <a:pPr lvl="0"/>
            <a:r>
              <a:rPr lang="en-GB" sz="1100" b="1" kern="1200" dirty="0" smtClean="0">
                <a:solidFill>
                  <a:schemeClr val="tx1"/>
                </a:solidFill>
                <a:effectLst/>
                <a:latin typeface="+mn-lt"/>
                <a:ea typeface="+mn-ea"/>
                <a:cs typeface="+mn-cs"/>
              </a:rPr>
              <a:t>P</a:t>
            </a:r>
            <a:r>
              <a:rPr lang="en-GB" sz="1100" kern="1200" dirty="0" smtClean="0">
                <a:solidFill>
                  <a:schemeClr val="tx1"/>
                </a:solidFill>
                <a:effectLst/>
                <a:latin typeface="+mn-lt"/>
                <a:ea typeface="+mn-ea"/>
                <a:cs typeface="+mn-cs"/>
              </a:rPr>
              <a:t> for parent and caregiver support</a:t>
            </a:r>
            <a:endParaRPr lang="en-US" sz="1100" kern="1200" dirty="0" smtClean="0">
              <a:solidFill>
                <a:schemeClr val="tx1"/>
              </a:solidFill>
              <a:effectLst/>
              <a:latin typeface="+mn-lt"/>
              <a:ea typeface="+mn-ea"/>
              <a:cs typeface="+mn-cs"/>
            </a:endParaRPr>
          </a:p>
          <a:p>
            <a:pPr lvl="0"/>
            <a:r>
              <a:rPr lang="en-GB" sz="1100" b="1" kern="1200" dirty="0" smtClean="0">
                <a:solidFill>
                  <a:schemeClr val="tx1"/>
                </a:solidFill>
                <a:effectLst/>
                <a:latin typeface="+mn-lt"/>
                <a:ea typeface="+mn-ea"/>
                <a:cs typeface="+mn-cs"/>
              </a:rPr>
              <a:t>I</a:t>
            </a:r>
            <a:r>
              <a:rPr lang="en-GB" sz="1100" kern="1200" dirty="0" smtClean="0">
                <a:solidFill>
                  <a:schemeClr val="tx1"/>
                </a:solidFill>
                <a:effectLst/>
                <a:latin typeface="+mn-lt"/>
                <a:ea typeface="+mn-ea"/>
                <a:cs typeface="+mn-cs"/>
              </a:rPr>
              <a:t> for income and economic strengthening;</a:t>
            </a:r>
            <a:endParaRPr lang="en-US" sz="1100" kern="1200" dirty="0" smtClean="0">
              <a:solidFill>
                <a:schemeClr val="tx1"/>
              </a:solidFill>
              <a:effectLst/>
              <a:latin typeface="+mn-lt"/>
              <a:ea typeface="+mn-ea"/>
              <a:cs typeface="+mn-cs"/>
            </a:endParaRPr>
          </a:p>
          <a:p>
            <a:pPr lvl="0"/>
            <a:r>
              <a:rPr lang="en-GB" sz="1100" b="1" kern="1200" dirty="0" smtClean="0">
                <a:solidFill>
                  <a:schemeClr val="tx1"/>
                </a:solidFill>
                <a:effectLst/>
                <a:latin typeface="+mn-lt"/>
                <a:ea typeface="+mn-ea"/>
                <a:cs typeface="+mn-cs"/>
              </a:rPr>
              <a:t>R</a:t>
            </a:r>
            <a:r>
              <a:rPr lang="en-GB" sz="1100" kern="1200" dirty="0" smtClean="0">
                <a:solidFill>
                  <a:schemeClr val="tx1"/>
                </a:solidFill>
                <a:effectLst/>
                <a:latin typeface="+mn-lt"/>
                <a:ea typeface="+mn-ea"/>
                <a:cs typeface="+mn-cs"/>
              </a:rPr>
              <a:t> for response and support services, and </a:t>
            </a:r>
            <a:endParaRPr lang="en-US" sz="1100" kern="1200" dirty="0" smtClean="0">
              <a:solidFill>
                <a:schemeClr val="tx1"/>
              </a:solidFill>
              <a:effectLst/>
              <a:latin typeface="+mn-lt"/>
              <a:ea typeface="+mn-ea"/>
              <a:cs typeface="+mn-cs"/>
            </a:endParaRPr>
          </a:p>
          <a:p>
            <a:pPr lvl="0"/>
            <a:r>
              <a:rPr lang="en-GB" sz="1100" b="1" kern="1200" dirty="0" smtClean="0">
                <a:solidFill>
                  <a:schemeClr val="tx1"/>
                </a:solidFill>
                <a:effectLst/>
                <a:latin typeface="+mn-lt"/>
                <a:ea typeface="+mn-ea"/>
                <a:cs typeface="+mn-cs"/>
              </a:rPr>
              <a:t>E</a:t>
            </a:r>
            <a:r>
              <a:rPr lang="en-GB" sz="1100" kern="1200" dirty="0" smtClean="0">
                <a:solidFill>
                  <a:schemeClr val="tx1"/>
                </a:solidFill>
                <a:effectLst/>
                <a:latin typeface="+mn-lt"/>
                <a:ea typeface="+mn-ea"/>
                <a:cs typeface="+mn-cs"/>
              </a:rPr>
              <a:t> for education and life skills.</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15</a:t>
            </a:fld>
            <a:endParaRPr lang="en-US"/>
          </a:p>
        </p:txBody>
      </p:sp>
    </p:spTree>
    <p:extLst>
      <p:ext uri="{BB962C8B-B14F-4D97-AF65-F5344CB8AC3E}">
        <p14:creationId xmlns:p14="http://schemas.microsoft.com/office/powerpoint/2010/main" val="2125427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This slide shows how the seven strategies each include from three to five specific interventions in the approach section, the sectors typically involved in their delivery, and the cross-cutting components. I’ll now describe some of the evidence for effectiveness included in support of the INSPIRE strategies.</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16</a:t>
            </a:fld>
            <a:endParaRPr lang="en-US"/>
          </a:p>
        </p:txBody>
      </p:sp>
    </p:spTree>
    <p:extLst>
      <p:ext uri="{BB962C8B-B14F-4D97-AF65-F5344CB8AC3E}">
        <p14:creationId xmlns:p14="http://schemas.microsoft.com/office/powerpoint/2010/main" val="2799410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For each of the seven strategies, examples of specific interventions by which they have been implemented are provided, along with evidence supporting the interventions</a:t>
            </a:r>
            <a:r>
              <a:rPr lang="fr-CH" sz="900" kern="1200" dirty="0" smtClean="0">
                <a:solidFill>
                  <a:schemeClr val="tx1"/>
                </a:solidFill>
                <a:effectLst/>
                <a:latin typeface="+mn-lt"/>
                <a:ea typeface="+mn-ea"/>
                <a:cs typeface="+mn-cs"/>
              </a:rPr>
              <a:t>.</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 section on crosscutting components covers the multisectoral actions required to implement all seven strategies, and highlights the importance of monitoring intervention uptake and effectiveness.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 final section provides an overview of issues to consider around implementation – such as programme adaptation and fidelity – which are more fully dealt with in an accompanying handbook I’ll describe later.</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17</a:t>
            </a:fld>
            <a:endParaRPr lang="en-US"/>
          </a:p>
        </p:txBody>
      </p:sp>
    </p:spTree>
    <p:extLst>
      <p:ext uri="{BB962C8B-B14F-4D97-AF65-F5344CB8AC3E}">
        <p14:creationId xmlns:p14="http://schemas.microsoft.com/office/powerpoint/2010/main" val="635743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900" kern="1200" dirty="0" smtClean="0">
                <a:solidFill>
                  <a:schemeClr val="tx1"/>
                </a:solidFill>
                <a:effectLst/>
                <a:latin typeface="+mn-lt"/>
                <a:ea typeface="+mn-ea"/>
                <a:cs typeface="+mn-cs"/>
              </a:rPr>
              <a:t>INSPIRE reflects best available evidence of effective, prudent and promising practice, recognizing that although our knowledge is incomplete we have some evidence for what does and does not work, and that these practices can - with care - be applied</a:t>
            </a:r>
          </a:p>
          <a:p>
            <a:pPr lvl="0"/>
            <a:r>
              <a:rPr lang="en-US" sz="900" i="1" kern="1200" dirty="0" smtClean="0">
                <a:solidFill>
                  <a:schemeClr val="tx1"/>
                </a:solidFill>
                <a:effectLst/>
                <a:latin typeface="+mn-lt"/>
                <a:ea typeface="+mn-ea"/>
                <a:cs typeface="+mn-cs"/>
              </a:rPr>
              <a:t>Fidelity </a:t>
            </a:r>
            <a:r>
              <a:rPr lang="en-US" sz="900" kern="1200" dirty="0" smtClean="0">
                <a:solidFill>
                  <a:schemeClr val="tx1"/>
                </a:solidFill>
                <a:effectLst/>
                <a:latin typeface="+mn-lt"/>
                <a:ea typeface="+mn-ea"/>
                <a:cs typeface="+mn-cs"/>
              </a:rPr>
              <a:t>means that a </a:t>
            </a:r>
            <a:r>
              <a:rPr lang="en-US" sz="900" kern="1200" dirty="0" err="1" smtClean="0">
                <a:solidFill>
                  <a:schemeClr val="tx1"/>
                </a:solidFill>
                <a:effectLst/>
                <a:latin typeface="+mn-lt"/>
                <a:ea typeface="+mn-ea"/>
                <a:cs typeface="+mn-cs"/>
              </a:rPr>
              <a:t>programme</a:t>
            </a:r>
            <a:r>
              <a:rPr lang="en-US" sz="900" kern="1200" dirty="0" smtClean="0">
                <a:solidFill>
                  <a:schemeClr val="tx1"/>
                </a:solidFill>
                <a:effectLst/>
                <a:latin typeface="+mn-lt"/>
                <a:ea typeface="+mn-ea"/>
                <a:cs typeface="+mn-cs"/>
              </a:rPr>
              <a:t> is implemented with all of the characteristics and components that made it successful in the first place. This usually includes the theory or model of change, the core content, the learning methods used, and the way in which the </a:t>
            </a:r>
            <a:r>
              <a:rPr lang="en-US" sz="900" kern="1200" dirty="0" err="1" smtClean="0">
                <a:solidFill>
                  <a:schemeClr val="tx1"/>
                </a:solidFill>
                <a:effectLst/>
                <a:latin typeface="+mn-lt"/>
                <a:ea typeface="+mn-ea"/>
                <a:cs typeface="+mn-cs"/>
              </a:rPr>
              <a:t>programme</a:t>
            </a:r>
            <a:r>
              <a:rPr lang="en-US" sz="900" kern="1200" dirty="0" smtClean="0">
                <a:solidFill>
                  <a:schemeClr val="tx1"/>
                </a:solidFill>
                <a:effectLst/>
                <a:latin typeface="+mn-lt"/>
                <a:ea typeface="+mn-ea"/>
                <a:cs typeface="+mn-cs"/>
              </a:rPr>
              <a:t> is delivered. </a:t>
            </a:r>
          </a:p>
          <a:p>
            <a:pPr lvl="0"/>
            <a:r>
              <a:rPr lang="en-US" sz="900" kern="1200" dirty="0" smtClean="0">
                <a:solidFill>
                  <a:schemeClr val="tx1"/>
                </a:solidFill>
                <a:effectLst/>
                <a:latin typeface="+mn-lt"/>
                <a:ea typeface="+mn-ea"/>
                <a:cs typeface="+mn-cs"/>
              </a:rPr>
              <a:t>Implementers need to find the right balance between fidelity to original evidence-based </a:t>
            </a:r>
            <a:r>
              <a:rPr lang="en-US" sz="900" kern="1200" dirty="0" err="1" smtClean="0">
                <a:solidFill>
                  <a:schemeClr val="tx1"/>
                </a:solidFill>
                <a:effectLst/>
                <a:latin typeface="+mn-lt"/>
                <a:ea typeface="+mn-ea"/>
                <a:cs typeface="+mn-cs"/>
              </a:rPr>
              <a:t>programmes</a:t>
            </a:r>
            <a:r>
              <a:rPr lang="en-US" sz="900" kern="1200" dirty="0" smtClean="0">
                <a:solidFill>
                  <a:schemeClr val="tx1"/>
                </a:solidFill>
                <a:effectLst/>
                <a:latin typeface="+mn-lt"/>
                <a:ea typeface="+mn-ea"/>
                <a:cs typeface="+mn-cs"/>
              </a:rPr>
              <a:t> and adaptation to new circumstances.</a:t>
            </a: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18</a:t>
            </a:fld>
            <a:endParaRPr lang="en-US"/>
          </a:p>
        </p:txBody>
      </p:sp>
    </p:spTree>
    <p:extLst>
      <p:ext uri="{BB962C8B-B14F-4D97-AF65-F5344CB8AC3E}">
        <p14:creationId xmlns:p14="http://schemas.microsoft.com/office/powerpoint/2010/main" val="346228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A3BCA2-D78F-6247-B9E9-1E8787BF5D8A}" type="slidenum">
              <a:rPr lang="en-US" smtClean="0"/>
              <a:t>19</a:t>
            </a:fld>
            <a:endParaRPr lang="en-US"/>
          </a:p>
        </p:txBody>
      </p:sp>
    </p:spTree>
    <p:extLst>
      <p:ext uri="{BB962C8B-B14F-4D97-AF65-F5344CB8AC3E}">
        <p14:creationId xmlns:p14="http://schemas.microsoft.com/office/powerpoint/2010/main" val="3637813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Good morning/Afternoon. It’s an honour to speak at this gathering. Having professionals as yourself committed to ending violence against is</a:t>
            </a:r>
            <a:r>
              <a:rPr lang="en-GB" sz="1100" kern="1200" baseline="0" dirty="0" smtClean="0">
                <a:solidFill>
                  <a:schemeClr val="tx1"/>
                </a:solidFill>
                <a:effectLst/>
                <a:latin typeface="+mn-lt"/>
                <a:ea typeface="+mn-ea"/>
                <a:cs typeface="+mn-cs"/>
              </a:rPr>
              <a:t> </a:t>
            </a:r>
            <a:r>
              <a:rPr lang="en-GB" sz="1100" kern="1200" dirty="0" smtClean="0">
                <a:solidFill>
                  <a:schemeClr val="tx1"/>
                </a:solidFill>
                <a:effectLst/>
                <a:latin typeface="+mn-lt"/>
                <a:ea typeface="+mn-ea"/>
                <a:cs typeface="+mn-cs"/>
              </a:rPr>
              <a:t>signal of real intent to make a difference. And we really do need to make a difference! Globally, it’s estimated that one billion children – or every second child – suffer some form of violence each year. </a:t>
            </a:r>
            <a:endParaRPr lang="en-GB" sz="1100" kern="1200" dirty="0" smtClean="0">
              <a:solidFill>
                <a:schemeClr val="tx1"/>
              </a:solidFill>
              <a:effectLst/>
              <a:latin typeface="+mn-lt"/>
              <a:ea typeface="+mn-ea"/>
              <a:cs typeface="+mn-cs"/>
            </a:endParaRPr>
          </a:p>
          <a:p>
            <a:endParaRPr lang="en-GB" sz="1100" kern="1200" dirty="0" smtClean="0">
              <a:solidFill>
                <a:schemeClr val="tx1"/>
              </a:solidFill>
              <a:effectLst/>
              <a:latin typeface="+mn-lt"/>
              <a:ea typeface="+mn-ea"/>
              <a:cs typeface="+mn-cs"/>
            </a:endParaRPr>
          </a:p>
          <a:p>
            <a:r>
              <a:rPr lang="en-US" sz="900" b="0" i="0" u="none" strike="noStrike" kern="1200" baseline="0" dirty="0" smtClean="0">
                <a:solidFill>
                  <a:schemeClr val="tx1"/>
                </a:solidFill>
                <a:latin typeface="+mn-lt"/>
                <a:ea typeface="+mn-ea"/>
                <a:cs typeface="+mn-cs"/>
              </a:rPr>
              <a:t>An analysis of nationally representative survey data on the prevalence of violence against children in 96 countries estimates that 1 billion children</a:t>
            </a:r>
          </a:p>
          <a:p>
            <a:r>
              <a:rPr lang="en-US" sz="900" b="0" i="0" u="none" strike="noStrike" kern="1200" baseline="0" dirty="0" smtClean="0">
                <a:solidFill>
                  <a:schemeClr val="tx1"/>
                </a:solidFill>
                <a:latin typeface="+mn-lt"/>
                <a:ea typeface="+mn-ea"/>
                <a:cs typeface="+mn-cs"/>
              </a:rPr>
              <a:t>globally – over half of all children aged 2–17 years – have experienced emotional, physical or sexual violence in the past year (2). Despite its high prevalence, violence against children is often hidden, unseen or under-reported. Its hidden nature is well documented (3) – for example, a meta-analysis of global data finds self-reported child sexual abuse 30 times higher and physical abuse 75 times higher than official reports would suggest (4, 5). </a:t>
            </a:r>
          </a:p>
          <a:p>
            <a:endParaRPr lang="en-US" sz="9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Girls are particularly vulnerable to sexual violence. For example, the lifetime prevalence of childhood sexual abuse is 18% for girls, compared</a:t>
            </a:r>
          </a:p>
          <a:p>
            <a:r>
              <a:rPr lang="en-US" sz="900" b="0" i="0" u="none" strike="noStrike" kern="1200" baseline="0" dirty="0" smtClean="0">
                <a:solidFill>
                  <a:schemeClr val="tx1"/>
                </a:solidFill>
                <a:latin typeface="+mn-lt"/>
                <a:ea typeface="+mn-ea"/>
                <a:cs typeface="+mn-cs"/>
              </a:rPr>
              <a:t>to 8% for boys (4). Perpetrators of sexual violence against girls are predominantly males. Girls are also more likely to experience intimate partner violence (sexual and/or physical); rape by acquaintances or strangers; child or early/forced marriage; trafficking for the purposes of sexual exploitation and child labour, and genital mutilation/cutting. Such violence occurs in many settings, including those where girls should be safe and nurtured — at home; travelling to, from and within school; in their communities; and in situations of humanitarian emergency, displacement, or post-conflict settings. </a:t>
            </a:r>
          </a:p>
          <a:p>
            <a:endParaRPr lang="en-US" sz="9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Boys are more likely to be both victims and perpetrators of homicide, which commonly involves weapons such as firearms and knives (7).</a:t>
            </a:r>
            <a:endParaRPr lang="de-DE" sz="1100" dirty="0"/>
          </a:p>
        </p:txBody>
      </p:sp>
      <p:sp>
        <p:nvSpPr>
          <p:cNvPr id="4" name="Slide Number Placeholder 3"/>
          <p:cNvSpPr>
            <a:spLocks noGrp="1"/>
          </p:cNvSpPr>
          <p:nvPr>
            <p:ph type="sldNum" sz="quarter" idx="5"/>
          </p:nvPr>
        </p:nvSpPr>
        <p:spPr/>
        <p:txBody>
          <a:bodyPr/>
          <a:lstStyle/>
          <a:p>
            <a:fld id="{16A3BCA2-D78F-6247-B9E9-1E8787BF5D8A}" type="slidenum">
              <a:rPr lang="en-US" smtClean="0"/>
              <a:t>2</a:t>
            </a:fld>
            <a:endParaRPr lang="en-US"/>
          </a:p>
        </p:txBody>
      </p:sp>
    </p:spTree>
    <p:extLst>
      <p:ext uri="{BB962C8B-B14F-4D97-AF65-F5344CB8AC3E}">
        <p14:creationId xmlns:p14="http://schemas.microsoft.com/office/powerpoint/2010/main" val="638797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100" kern="1200" dirty="0" smtClean="0">
                <a:solidFill>
                  <a:schemeClr val="tx1"/>
                </a:solidFill>
                <a:effectLst/>
                <a:latin typeface="+mn-lt"/>
                <a:ea typeface="+mn-ea"/>
                <a:cs typeface="+mn-cs"/>
              </a:rPr>
              <a:t>Public health is above all characterized by its emphasis on prevention. Interventions are traditionally characterized in terms of three levels of prevention:</a:t>
            </a:r>
          </a:p>
          <a:p>
            <a:pPr lvl="0" rtl="0"/>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Primary prevention – approaches that aim to prevent violence before it occurs. Universal or </a:t>
            </a:r>
            <a:r>
              <a:rPr lang="en-US" sz="1100" kern="1200" dirty="0" err="1" smtClean="0">
                <a:solidFill>
                  <a:schemeClr val="tx1"/>
                </a:solidFill>
                <a:effectLst/>
                <a:latin typeface="+mn-lt"/>
                <a:ea typeface="+mn-ea"/>
                <a:cs typeface="+mn-cs"/>
              </a:rPr>
              <a:t>targerted</a:t>
            </a:r>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Secondary prevention – approaches that focus on the more immediate responses to violence, such as pre-hospital care, emergency services or treatment for sexually transmitted diseases following a rape.</a:t>
            </a:r>
          </a:p>
          <a:p>
            <a:pPr lvl="0"/>
            <a:r>
              <a:rPr lang="en-US" sz="1100" kern="1200" dirty="0" smtClean="0">
                <a:solidFill>
                  <a:schemeClr val="tx1"/>
                </a:solidFill>
                <a:effectLst/>
                <a:latin typeface="+mn-lt"/>
                <a:ea typeface="+mn-ea"/>
                <a:cs typeface="+mn-cs"/>
              </a:rPr>
              <a:t>Tertiary prevention – approaches that focus on long-term care in the wake of violence, such as rehabilitation and reintegration, and attempts to lessen trauma or reduce the long-term disability associated with violence.</a:t>
            </a:r>
          </a:p>
        </p:txBody>
      </p:sp>
      <p:sp>
        <p:nvSpPr>
          <p:cNvPr id="4" name="Slide Number Placeholder 3"/>
          <p:cNvSpPr>
            <a:spLocks noGrp="1"/>
          </p:cNvSpPr>
          <p:nvPr>
            <p:ph type="sldNum" sz="quarter" idx="10"/>
          </p:nvPr>
        </p:nvSpPr>
        <p:spPr/>
        <p:txBody>
          <a:bodyPr/>
          <a:lstStyle/>
          <a:p>
            <a:fld id="{16A3BCA2-D78F-6247-B9E9-1E8787BF5D8A}" type="slidenum">
              <a:rPr lang="en-US" smtClean="0"/>
              <a:t>20</a:t>
            </a:fld>
            <a:endParaRPr lang="en-US"/>
          </a:p>
        </p:txBody>
      </p:sp>
    </p:spTree>
    <p:extLst>
      <p:ext uri="{BB962C8B-B14F-4D97-AF65-F5344CB8AC3E}">
        <p14:creationId xmlns:p14="http://schemas.microsoft.com/office/powerpoint/2010/main" val="3908227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21</a:t>
            </a:fld>
            <a:endParaRPr lang="en-US"/>
          </a:p>
        </p:txBody>
      </p:sp>
    </p:spTree>
    <p:extLst>
      <p:ext uri="{BB962C8B-B14F-4D97-AF65-F5344CB8AC3E}">
        <p14:creationId xmlns:p14="http://schemas.microsoft.com/office/powerpoint/2010/main" val="1827074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Laws that criminalize violent behaviour are an important means of deterring potential perpetrators. But just as important are laws that address risk factors, such as firearms. </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A3BCA2-D78F-6247-B9E9-1E8787BF5D8A}" type="slidenum">
              <a:rPr lang="en-US" smtClean="0"/>
              <a:t>22</a:t>
            </a:fld>
            <a:endParaRPr lang="en-US"/>
          </a:p>
        </p:txBody>
      </p:sp>
    </p:spTree>
    <p:extLst>
      <p:ext uri="{BB962C8B-B14F-4D97-AF65-F5344CB8AC3E}">
        <p14:creationId xmlns:p14="http://schemas.microsoft.com/office/powerpoint/2010/main" val="3062634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en-GB" sz="1100" kern="1200" dirty="0" smtClean="0">
                <a:solidFill>
                  <a:schemeClr val="tx1"/>
                </a:solidFill>
                <a:effectLst/>
                <a:latin typeface="+mn-lt"/>
                <a:ea typeface="+mn-ea"/>
                <a:cs typeface="+mn-cs"/>
              </a:rPr>
              <a:t>In this example, introduction and enforcement in South Africa of the Firearms Control Act resulted in the saving of over 4 500 lives – including many adolescents - across five years in South Africa’s five biggest cities. </a:t>
            </a:r>
            <a:endParaRPr lang="en-US" sz="1100" kern="1200" dirty="0" smtClean="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23</a:t>
            </a:fld>
            <a:endParaRPr lang="en-US"/>
          </a:p>
        </p:txBody>
      </p:sp>
    </p:spTree>
    <p:extLst>
      <p:ext uri="{BB962C8B-B14F-4D97-AF65-F5344CB8AC3E}">
        <p14:creationId xmlns:p14="http://schemas.microsoft.com/office/powerpoint/2010/main" val="1745266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Strengthening norms and values that support non-violent relationships involves modifying the idea that some forms of violence are normal and even justifiable, through community mobilization programmes, bystander interventions, and small group programmes that challenge harmful gender and social norms.</a:t>
            </a:r>
            <a:endParaRPr lang="en-US" sz="1100" kern="1200" dirty="0" smtClean="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24</a:t>
            </a:fld>
            <a:endParaRPr lang="en-US"/>
          </a:p>
        </p:txBody>
      </p:sp>
    </p:spTree>
    <p:extLst>
      <p:ext uri="{BB962C8B-B14F-4D97-AF65-F5344CB8AC3E}">
        <p14:creationId xmlns:p14="http://schemas.microsoft.com/office/powerpoint/2010/main" val="2688593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en-GB" sz="1100" kern="1200" dirty="0" smtClean="0">
                <a:solidFill>
                  <a:schemeClr val="tx1"/>
                </a:solidFill>
                <a:effectLst/>
                <a:latin typeface="+mn-lt"/>
                <a:ea typeface="+mn-ea"/>
                <a:cs typeface="+mn-cs"/>
              </a:rPr>
              <a:t>Children’s witnessing of domestic violence between parents is one of the ways by which such violence is normalized, and increases the chance that they will grow up to use such violence themselves. Interventions that can prevent intimate partner violence are thus important in preventing violence against children. SASA, a community mobilization programme developed in Uganda, was shown to reduce intimate partner violence by 52%, and is estimated to have reduced the proportion of children who witnessed such violence by two thirds.  </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25</a:t>
            </a:fld>
            <a:endParaRPr lang="en-US"/>
          </a:p>
        </p:txBody>
      </p:sp>
    </p:spTree>
    <p:extLst>
      <p:ext uri="{BB962C8B-B14F-4D97-AF65-F5344CB8AC3E}">
        <p14:creationId xmlns:p14="http://schemas.microsoft.com/office/powerpoint/2010/main" val="1805346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 safe environments strategy focuses on modifying the social and physical environment with the aim of fostering positive behaviours and deterring harmful ones. Promising approaches here include interventions to address community violence “hotspots”, interrupting the spread of violence, and improving the built environment. </a:t>
            </a:r>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26</a:t>
            </a:fld>
            <a:endParaRPr lang="en-US"/>
          </a:p>
        </p:txBody>
      </p:sp>
    </p:spTree>
    <p:extLst>
      <p:ext uri="{BB962C8B-B14F-4D97-AF65-F5344CB8AC3E}">
        <p14:creationId xmlns:p14="http://schemas.microsoft.com/office/powerpoint/2010/main" val="655929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As one example, the Cardiff approach to hotspot intervention reduced hospital admissions for violence-related injuries by 42% and police-recorded </a:t>
            </a:r>
            <a:r>
              <a:rPr lang="en-GB" sz="900" kern="1200" dirty="0" err="1" smtClean="0">
                <a:solidFill>
                  <a:schemeClr val="tx1"/>
                </a:solidFill>
                <a:effectLst/>
                <a:latin typeface="+mn-lt"/>
                <a:ea typeface="+mn-ea"/>
                <a:cs typeface="+mn-cs"/>
              </a:rPr>
              <a:t>woundings</a:t>
            </a:r>
            <a:r>
              <a:rPr lang="en-GB" sz="900" kern="1200" dirty="0" smtClean="0">
                <a:solidFill>
                  <a:schemeClr val="tx1"/>
                </a:solidFill>
                <a:effectLst/>
                <a:latin typeface="+mn-lt"/>
                <a:ea typeface="+mn-ea"/>
                <a:cs typeface="+mn-cs"/>
              </a:rPr>
              <a:t> by 32%, and saved £82 for each pound spent on the intervention. The intervention involves pooling anonymized data from hospital emergency departments and the police, to better identify hotspots for violence – such as bars, clubs and other gathering places – and then intervening to reduce the risk factors in those settings.</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27</a:t>
            </a:fld>
            <a:endParaRPr lang="en-US"/>
          </a:p>
        </p:txBody>
      </p:sp>
    </p:spTree>
    <p:extLst>
      <p:ext uri="{BB962C8B-B14F-4D97-AF65-F5344CB8AC3E}">
        <p14:creationId xmlns:p14="http://schemas.microsoft.com/office/powerpoint/2010/main" val="1211006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 parent and caregiver support strategy aims to reduce harsh parenting practices and create positive parent-child relationships. Support can be delivered through home visits or in groups where parents are educated about their children’s development and trained to adopt positive parenting practices.</a:t>
            </a:r>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28</a:t>
            </a:fld>
            <a:endParaRPr lang="en-US"/>
          </a:p>
        </p:txBody>
      </p:sp>
    </p:spTree>
    <p:extLst>
      <p:ext uri="{BB962C8B-B14F-4D97-AF65-F5344CB8AC3E}">
        <p14:creationId xmlns:p14="http://schemas.microsoft.com/office/powerpoint/2010/main" val="2956100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Examples of effective interventions given in INSPIRE include a 48% reduction in child maltreatment through the nurse-family partnership programme developed by David Olds in the USA.</a:t>
            </a:r>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29</a:t>
            </a:fld>
            <a:endParaRPr lang="en-US"/>
          </a:p>
        </p:txBody>
      </p:sp>
    </p:spTree>
    <p:extLst>
      <p:ext uri="{BB962C8B-B14F-4D97-AF65-F5344CB8AC3E}">
        <p14:creationId xmlns:p14="http://schemas.microsoft.com/office/powerpoint/2010/main" val="292268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16A3BCA2-D78F-6247-B9E9-1E8787BF5D8A}" type="slidenum">
              <a:rPr lang="en-US" smtClean="0"/>
              <a:t>3</a:t>
            </a:fld>
            <a:endParaRPr lang="en-US"/>
          </a:p>
        </p:txBody>
      </p:sp>
    </p:spTree>
    <p:extLst>
      <p:ext uri="{BB962C8B-B14F-4D97-AF65-F5344CB8AC3E}">
        <p14:creationId xmlns:p14="http://schemas.microsoft.com/office/powerpoint/2010/main" val="2902496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With the goal of improving families' economic security and stability, and reducing child maltreatment and intimate partner violence, income and economic strengthening entails providing cash transfers in combination with parent training, or providing microfinance plus education for men and women on gender norms, domestic violence and sexuality.</a:t>
            </a:r>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30</a:t>
            </a:fld>
            <a:endParaRPr lang="en-US"/>
          </a:p>
        </p:txBody>
      </p:sp>
    </p:spTree>
    <p:extLst>
      <p:ext uri="{BB962C8B-B14F-4D97-AF65-F5344CB8AC3E}">
        <p14:creationId xmlns:p14="http://schemas.microsoft.com/office/powerpoint/2010/main" val="2844298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By way of example, INSPIRE includes the Intervention with Microfinance for Aids and Gender Equity – or IMAGE – which pairs microfinance with education on HIV, gender norms, domestic violence and sexuality. A trial of IMAGE in South Africa found that it reduced intimate partner violence by 50% among women in villages that received the intervention compared to those in villages that did not. As noted earlier, this will also have reduced the proportion of children witnessing domestic violence, and with that the likelihood of their subsequent involvement in violence.</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31</a:t>
            </a:fld>
            <a:endParaRPr lang="en-US"/>
          </a:p>
        </p:txBody>
      </p:sp>
    </p:spTree>
    <p:extLst>
      <p:ext uri="{BB962C8B-B14F-4D97-AF65-F5344CB8AC3E}">
        <p14:creationId xmlns:p14="http://schemas.microsoft.com/office/powerpoint/2010/main" val="2498257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Children who have experienced violence need access to good-quality health, social welfare and criminal justice support services. These can help break the cycle of violence in children’s lives and help them better cope and recover. Trauma-informed cognitive </a:t>
            </a:r>
            <a:r>
              <a:rPr lang="en-GB" sz="900" kern="1200" dirty="0" err="1" smtClean="0">
                <a:solidFill>
                  <a:schemeClr val="tx1"/>
                </a:solidFill>
                <a:effectLst/>
                <a:latin typeface="+mn-lt"/>
                <a:ea typeface="+mn-ea"/>
                <a:cs typeface="+mn-cs"/>
              </a:rPr>
              <a:t>behavior</a:t>
            </a:r>
            <a:r>
              <a:rPr lang="en-GB" sz="900" kern="1200" dirty="0" smtClean="0">
                <a:solidFill>
                  <a:schemeClr val="tx1"/>
                </a:solidFill>
                <a:effectLst/>
                <a:latin typeface="+mn-lt"/>
                <a:ea typeface="+mn-ea"/>
                <a:cs typeface="+mn-cs"/>
              </a:rPr>
              <a:t> therapy is one such intervention. </a:t>
            </a:r>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32</a:t>
            </a:fld>
            <a:endParaRPr lang="en-US"/>
          </a:p>
        </p:txBody>
      </p:sp>
    </p:spTree>
    <p:extLst>
      <p:ext uri="{BB962C8B-B14F-4D97-AF65-F5344CB8AC3E}">
        <p14:creationId xmlns:p14="http://schemas.microsoft.com/office/powerpoint/2010/main" val="922016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A systematic review of 11 trials found that it reduced trauma symptoms and functional impairment among children and adolescents exposed to violence by 37% when delivered to individuals, and by 56% when delivered in group format.</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33</a:t>
            </a:fld>
            <a:endParaRPr lang="en-US"/>
          </a:p>
        </p:txBody>
      </p:sp>
    </p:spTree>
    <p:extLst>
      <p:ext uri="{BB962C8B-B14F-4D97-AF65-F5344CB8AC3E}">
        <p14:creationId xmlns:p14="http://schemas.microsoft.com/office/powerpoint/2010/main" val="3701057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 E in INSPIRE stands for education and life skills. Gains in education can protect against victimization and perpetration of violence. This strategy thus involves approaches such as increasing enrolment in pre-school, primary and secondary schools, improving children’s knowledge about sexual abuse and how to protect themselves against it, and providing life and social skills training.</a:t>
            </a:r>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34</a:t>
            </a:fld>
            <a:endParaRPr lang="en-US"/>
          </a:p>
        </p:txBody>
      </p:sp>
    </p:spTree>
    <p:extLst>
      <p:ext uri="{BB962C8B-B14F-4D97-AF65-F5344CB8AC3E}">
        <p14:creationId xmlns:p14="http://schemas.microsoft.com/office/powerpoint/2010/main" val="141430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A systematic review of hundreds of life and social skills training programmes found that they reduced aggressive and disruptive </a:t>
            </a:r>
            <a:r>
              <a:rPr lang="en-GB" sz="900" kern="1200" dirty="0" err="1" smtClean="0">
                <a:solidFill>
                  <a:schemeClr val="tx1"/>
                </a:solidFill>
                <a:effectLst/>
                <a:latin typeface="+mn-lt"/>
                <a:ea typeface="+mn-ea"/>
                <a:cs typeface="+mn-cs"/>
              </a:rPr>
              <a:t>behavior</a:t>
            </a:r>
            <a:r>
              <a:rPr lang="en-GB" sz="900" kern="1200" dirty="0" smtClean="0">
                <a:solidFill>
                  <a:schemeClr val="tx1"/>
                </a:solidFill>
                <a:effectLst/>
                <a:latin typeface="+mn-lt"/>
                <a:ea typeface="+mn-ea"/>
                <a:cs typeface="+mn-cs"/>
              </a:rPr>
              <a:t> in school settings by 25% when delivered to all students regardless of risk, and by 33% when targeted to selected high-risk students.</a:t>
            </a:r>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35</a:t>
            </a:fld>
            <a:endParaRPr lang="en-US"/>
          </a:p>
        </p:txBody>
      </p:sp>
    </p:spTree>
    <p:extLst>
      <p:ext uri="{BB962C8B-B14F-4D97-AF65-F5344CB8AC3E}">
        <p14:creationId xmlns:p14="http://schemas.microsoft.com/office/powerpoint/2010/main" val="427981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36</a:t>
            </a:fld>
            <a:endParaRPr lang="en-US"/>
          </a:p>
        </p:txBody>
      </p:sp>
    </p:spTree>
    <p:extLst>
      <p:ext uri="{BB962C8B-B14F-4D97-AF65-F5344CB8AC3E}">
        <p14:creationId xmlns:p14="http://schemas.microsoft.com/office/powerpoint/2010/main" val="1097110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The core INSPIRE document sets out </a:t>
            </a:r>
            <a:r>
              <a:rPr lang="en-GB" sz="900" u="sng" kern="1200" dirty="0" smtClean="0">
                <a:solidFill>
                  <a:schemeClr val="tx1"/>
                </a:solidFill>
                <a:effectLst/>
                <a:latin typeface="+mn-lt"/>
                <a:ea typeface="+mn-ea"/>
                <a:cs typeface="+mn-cs"/>
              </a:rPr>
              <a:t>what</a:t>
            </a:r>
            <a:r>
              <a:rPr lang="en-GB" sz="900" kern="1200" dirty="0" smtClean="0">
                <a:solidFill>
                  <a:schemeClr val="tx1"/>
                </a:solidFill>
                <a:effectLst/>
                <a:latin typeface="+mn-lt"/>
                <a:ea typeface="+mn-ea"/>
                <a:cs typeface="+mn-cs"/>
              </a:rPr>
              <a:t> we can do to prevent violence against children. The INSPIRE implementation handbook shown here provides detailed information on </a:t>
            </a:r>
            <a:r>
              <a:rPr lang="en-GB" sz="900" u="sng" kern="1200" dirty="0" smtClean="0">
                <a:solidFill>
                  <a:schemeClr val="tx1"/>
                </a:solidFill>
                <a:effectLst/>
                <a:latin typeface="+mn-lt"/>
                <a:ea typeface="+mn-ea"/>
                <a:cs typeface="+mn-cs"/>
              </a:rPr>
              <a:t>how</a:t>
            </a:r>
            <a:r>
              <a:rPr lang="en-GB" sz="900" kern="1200" dirty="0" smtClean="0">
                <a:solidFill>
                  <a:schemeClr val="tx1"/>
                </a:solidFill>
                <a:effectLst/>
                <a:latin typeface="+mn-lt"/>
                <a:ea typeface="+mn-ea"/>
                <a:cs typeface="+mn-cs"/>
              </a:rPr>
              <a:t> to implement the package. </a:t>
            </a:r>
            <a:endParaRPr lang="de-DE" dirty="0" smtClean="0"/>
          </a:p>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37</a:t>
            </a:fld>
            <a:endParaRPr lang="en-US"/>
          </a:p>
        </p:txBody>
      </p:sp>
    </p:spTree>
    <p:extLst>
      <p:ext uri="{BB962C8B-B14F-4D97-AF65-F5344CB8AC3E}">
        <p14:creationId xmlns:p14="http://schemas.microsoft.com/office/powerpoint/2010/main" val="288585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38</a:t>
            </a:fld>
            <a:endParaRPr lang="en-US"/>
          </a:p>
        </p:txBody>
      </p:sp>
    </p:spTree>
    <p:extLst>
      <p:ext uri="{BB962C8B-B14F-4D97-AF65-F5344CB8AC3E}">
        <p14:creationId xmlns:p14="http://schemas.microsoft.com/office/powerpoint/2010/main" val="2449515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 handbook’s seven strategy chapters focus on helping users to choose between the different interventions based on their fit with existing resources. To this end it explores the following questions:  </a:t>
            </a:r>
          </a:p>
          <a:p>
            <a:r>
              <a:rPr lang="en-GB" sz="900" kern="1200" dirty="0" smtClean="0">
                <a:solidFill>
                  <a:schemeClr val="tx1"/>
                </a:solidFill>
                <a:effectLst/>
                <a:latin typeface="+mn-lt"/>
                <a:ea typeface="+mn-ea"/>
                <a:cs typeface="+mn-cs"/>
              </a:rPr>
              <a:t>What </a:t>
            </a:r>
            <a:r>
              <a:rPr lang="en-GB" sz="900" u="sng" kern="1200" dirty="0" smtClean="0">
                <a:solidFill>
                  <a:schemeClr val="tx1"/>
                </a:solidFill>
                <a:effectLst/>
                <a:latin typeface="+mn-lt"/>
                <a:ea typeface="+mn-ea"/>
                <a:cs typeface="+mn-cs"/>
              </a:rPr>
              <a:t>can</a:t>
            </a:r>
            <a:r>
              <a:rPr lang="en-GB" sz="900" kern="1200" dirty="0" smtClean="0">
                <a:solidFill>
                  <a:schemeClr val="tx1"/>
                </a:solidFill>
                <a:effectLst/>
                <a:latin typeface="+mn-lt"/>
                <a:ea typeface="+mn-ea"/>
                <a:cs typeface="+mn-cs"/>
              </a:rPr>
              <a:t> I and what </a:t>
            </a:r>
            <a:r>
              <a:rPr lang="en-GB" sz="900" u="sng" kern="1200" dirty="0" smtClean="0">
                <a:solidFill>
                  <a:schemeClr val="tx1"/>
                </a:solidFill>
                <a:effectLst/>
                <a:latin typeface="+mn-lt"/>
                <a:ea typeface="+mn-ea"/>
                <a:cs typeface="+mn-cs"/>
              </a:rPr>
              <a:t>should</a:t>
            </a:r>
            <a:r>
              <a:rPr lang="en-GB" sz="900" kern="1200" dirty="0" smtClean="0">
                <a:solidFill>
                  <a:schemeClr val="tx1"/>
                </a:solidFill>
                <a:effectLst/>
                <a:latin typeface="+mn-lt"/>
                <a:ea typeface="+mn-ea"/>
                <a:cs typeface="+mn-cs"/>
              </a:rPr>
              <a:t> I do in my context? </a:t>
            </a:r>
          </a:p>
          <a:p>
            <a:r>
              <a:rPr lang="en-GB" sz="900" kern="1200" dirty="0" smtClean="0">
                <a:solidFill>
                  <a:schemeClr val="tx1"/>
                </a:solidFill>
                <a:effectLst/>
                <a:latin typeface="+mn-lt"/>
                <a:ea typeface="+mn-ea"/>
                <a:cs typeface="+mn-cs"/>
              </a:rPr>
              <a:t>How would I do it in my context?</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What will it cost?</a:t>
            </a:r>
          </a:p>
          <a:p>
            <a:pPr lvl="0"/>
            <a:r>
              <a:rPr lang="en-GB" sz="900" kern="1200" dirty="0" smtClean="0">
                <a:solidFill>
                  <a:schemeClr val="tx1"/>
                </a:solidFill>
                <a:effectLst/>
                <a:latin typeface="+mn-lt"/>
                <a:ea typeface="+mn-ea"/>
                <a:cs typeface="+mn-cs"/>
              </a:rPr>
              <a:t>What are the human resources required?</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Where can I get more information?</a:t>
            </a:r>
            <a:endParaRPr lang="en-US" sz="900" kern="1200" dirty="0" smtClean="0">
              <a:solidFill>
                <a:schemeClr val="tx1"/>
              </a:solidFill>
              <a:effectLst/>
              <a:latin typeface="+mn-lt"/>
              <a:ea typeface="+mn-ea"/>
              <a:cs typeface="+mn-cs"/>
            </a:endParaRPr>
          </a:p>
          <a:p>
            <a:pPr marL="0" marR="0" lvl="0" indent="0" algn="l" defTabSz="685766"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How will I know it’s working?</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39</a:t>
            </a:fld>
            <a:endParaRPr lang="en-US"/>
          </a:p>
        </p:txBody>
      </p:sp>
    </p:spTree>
    <p:extLst>
      <p:ext uri="{BB962C8B-B14F-4D97-AF65-F5344CB8AC3E}">
        <p14:creationId xmlns:p14="http://schemas.microsoft.com/office/powerpoint/2010/main" val="21335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The types of violence covered by INSPIRE are: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child maltreatment, most often at the hands of parents and caregivers;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bullying and youth violence which is typically between peers;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intimate partner violence (also known as dating violence);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sexual violence, and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emotional or psychological violence and the witnessing of violence. </a:t>
            </a:r>
            <a:endParaRPr lang="en-US" sz="1100" kern="1200" dirty="0" smtClean="0">
              <a:solidFill>
                <a:schemeClr val="tx1"/>
              </a:solidFill>
              <a:effectLst/>
              <a:latin typeface="+mn-lt"/>
              <a:ea typeface="+mn-ea"/>
              <a:cs typeface="+mn-cs"/>
            </a:endParaRPr>
          </a:p>
          <a:p>
            <a:r>
              <a:rPr lang="en-GB" sz="1100" kern="1200" dirty="0" smtClean="0">
                <a:solidFill>
                  <a:schemeClr val="tx1"/>
                </a:solidFill>
                <a:effectLst/>
                <a:latin typeface="+mn-lt"/>
                <a:ea typeface="+mn-ea"/>
                <a:cs typeface="+mn-cs"/>
              </a:rPr>
              <a:t>While listed separately, each type of violence can co-occur with other types, and being a victim of one type of violence can increase the likelihood of involvement in other types of violence. </a:t>
            </a:r>
            <a:endParaRPr lang="en-US" sz="1100" kern="1200" dirty="0" smtClean="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4</a:t>
            </a:fld>
            <a:endParaRPr lang="en-US"/>
          </a:p>
        </p:txBody>
      </p:sp>
    </p:spTree>
    <p:extLst>
      <p:ext uri="{BB962C8B-B14F-4D97-AF65-F5344CB8AC3E}">
        <p14:creationId xmlns:p14="http://schemas.microsoft.com/office/powerpoint/2010/main" val="357500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Each strategy-specific chapter ends with an implementation worksheet. This guides users through the process of choosing interventions most appropriate to your context. The worksheet covers:</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-Assessment of the current environment in respect of existing interventions;</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-Intervention selection; </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-Partnership building;</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-Resource needs and costs;</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-Adapting approaches to the local context, and</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 Planning for monitoring and evaluation.</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40</a:t>
            </a:fld>
            <a:endParaRPr lang="en-US"/>
          </a:p>
        </p:txBody>
      </p:sp>
    </p:spTree>
    <p:extLst>
      <p:ext uri="{BB962C8B-B14F-4D97-AF65-F5344CB8AC3E}">
        <p14:creationId xmlns:p14="http://schemas.microsoft.com/office/powerpoint/2010/main" val="396676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41</a:t>
            </a:fld>
            <a:endParaRPr lang="en-US"/>
          </a:p>
        </p:txBody>
      </p:sp>
    </p:spTree>
    <p:extLst>
      <p:ext uri="{BB962C8B-B14F-4D97-AF65-F5344CB8AC3E}">
        <p14:creationId xmlns:p14="http://schemas.microsoft.com/office/powerpoint/2010/main" val="3893136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42</a:t>
            </a:fld>
            <a:endParaRPr lang="en-US"/>
          </a:p>
        </p:txBody>
      </p:sp>
    </p:spTree>
    <p:extLst>
      <p:ext uri="{BB962C8B-B14F-4D97-AF65-F5344CB8AC3E}">
        <p14:creationId xmlns:p14="http://schemas.microsoft.com/office/powerpoint/2010/main" val="1556370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The third and last component of the INSPIRE technical addresses the key area of monitoring. This is the indicator guidance and results framework document shown here.</a:t>
            </a:r>
            <a:endParaRPr lang="en-US" sz="900" kern="1200" dirty="0" smtClean="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43</a:t>
            </a:fld>
            <a:endParaRPr lang="en-US"/>
          </a:p>
        </p:txBody>
      </p:sp>
    </p:spTree>
    <p:extLst>
      <p:ext uri="{BB962C8B-B14F-4D97-AF65-F5344CB8AC3E}">
        <p14:creationId xmlns:p14="http://schemas.microsoft.com/office/powerpoint/2010/main" val="247236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 document provides three sets of indicators.</a:t>
            </a:r>
            <a:endParaRPr lang="en-US" sz="900" kern="1200" dirty="0" smtClean="0">
              <a:solidFill>
                <a:schemeClr val="tx1"/>
              </a:solidFill>
              <a:effectLst/>
              <a:latin typeface="+mn-lt"/>
              <a:ea typeface="+mn-ea"/>
              <a:cs typeface="+mn-cs"/>
            </a:endParaRPr>
          </a:p>
          <a:p>
            <a:pPr lvl="0"/>
            <a:r>
              <a:rPr lang="en-GB" sz="900" b="1" kern="1200" dirty="0" smtClean="0">
                <a:solidFill>
                  <a:schemeClr val="tx1"/>
                </a:solidFill>
                <a:effectLst/>
                <a:latin typeface="+mn-lt"/>
                <a:ea typeface="+mn-ea"/>
                <a:cs typeface="+mn-cs"/>
              </a:rPr>
              <a:t>Impact </a:t>
            </a:r>
            <a:r>
              <a:rPr lang="en-GB" sz="900" kern="1200" dirty="0" smtClean="0">
                <a:solidFill>
                  <a:schemeClr val="tx1"/>
                </a:solidFill>
                <a:effectLst/>
                <a:latin typeface="+mn-lt"/>
                <a:ea typeface="+mn-ea"/>
                <a:cs typeface="+mn-cs"/>
              </a:rPr>
              <a:t>indicators to track the prevalence of violence against children</a:t>
            </a:r>
            <a:endParaRPr lang="en-US" sz="900" kern="1200" dirty="0" smtClean="0">
              <a:solidFill>
                <a:schemeClr val="tx1"/>
              </a:solidFill>
              <a:effectLst/>
              <a:latin typeface="+mn-lt"/>
              <a:ea typeface="+mn-ea"/>
              <a:cs typeface="+mn-cs"/>
            </a:endParaRPr>
          </a:p>
          <a:p>
            <a:pPr lvl="0"/>
            <a:r>
              <a:rPr lang="en-GB" sz="900" b="1" kern="1200" dirty="0" smtClean="0">
                <a:solidFill>
                  <a:schemeClr val="tx1"/>
                </a:solidFill>
                <a:effectLst/>
                <a:latin typeface="+mn-lt"/>
                <a:ea typeface="+mn-ea"/>
                <a:cs typeface="+mn-cs"/>
              </a:rPr>
              <a:t>Outcome </a:t>
            </a:r>
            <a:r>
              <a:rPr lang="en-GB" sz="900" kern="1200" dirty="0" smtClean="0">
                <a:solidFill>
                  <a:schemeClr val="tx1"/>
                </a:solidFill>
                <a:effectLst/>
                <a:latin typeface="+mn-lt"/>
                <a:ea typeface="+mn-ea"/>
                <a:cs typeface="+mn-cs"/>
              </a:rPr>
              <a:t>indicators to track changes in risk and protective factors (e.g. laws, norms, access to guns and alcohol, physical environment), and </a:t>
            </a:r>
            <a:endParaRPr lang="en-US" sz="900" kern="1200" dirty="0" smtClean="0">
              <a:solidFill>
                <a:schemeClr val="tx1"/>
              </a:solidFill>
              <a:effectLst/>
              <a:latin typeface="+mn-lt"/>
              <a:ea typeface="+mn-ea"/>
              <a:cs typeface="+mn-cs"/>
            </a:endParaRPr>
          </a:p>
          <a:p>
            <a:pPr lvl="0"/>
            <a:r>
              <a:rPr lang="en-GB" sz="900" b="1" kern="1200" dirty="0" smtClean="0">
                <a:solidFill>
                  <a:schemeClr val="tx1"/>
                </a:solidFill>
                <a:effectLst/>
                <a:latin typeface="+mn-lt"/>
                <a:ea typeface="+mn-ea"/>
                <a:cs typeface="+mn-cs"/>
              </a:rPr>
              <a:t>Output </a:t>
            </a:r>
            <a:r>
              <a:rPr lang="en-GB" sz="900" kern="1200" dirty="0" smtClean="0">
                <a:solidFill>
                  <a:schemeClr val="tx1"/>
                </a:solidFill>
                <a:effectLst/>
                <a:latin typeface="+mn-lt"/>
                <a:ea typeface="+mn-ea"/>
                <a:cs typeface="+mn-cs"/>
              </a:rPr>
              <a:t>indicators to track extent to which INSPIRE interventions are reaching their target groups (e.g. proportion of children receiving life skills training). </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44</a:t>
            </a:fld>
            <a:endParaRPr lang="en-US"/>
          </a:p>
        </p:txBody>
      </p:sp>
    </p:spTree>
    <p:extLst>
      <p:ext uri="{BB962C8B-B14F-4D97-AF65-F5344CB8AC3E}">
        <p14:creationId xmlns:p14="http://schemas.microsoft.com/office/powerpoint/2010/main" val="197840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There are between four and six indicators per strategy, 10 that cover exposure to violence, and two each on cross cutting issues. It’s important to know that there is no requirement to use all the indicators!</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45</a:t>
            </a:fld>
            <a:endParaRPr lang="en-US"/>
          </a:p>
        </p:txBody>
      </p:sp>
    </p:spTree>
    <p:extLst>
      <p:ext uri="{BB962C8B-B14F-4D97-AF65-F5344CB8AC3E}">
        <p14:creationId xmlns:p14="http://schemas.microsoft.com/office/powerpoint/2010/main" val="635045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Wherever possible, the indicators have been designed with reference to existing questions in widely used surveys, such as the GSHS, the UNICEF MICS, the DHS and the CDC VACS.  For each indicator, information on its purpose, possible data sources, sample questions, and the method of computation is provided.</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46</a:t>
            </a:fld>
            <a:endParaRPr lang="en-US"/>
          </a:p>
        </p:txBody>
      </p:sp>
    </p:spTree>
    <p:extLst>
      <p:ext uri="{BB962C8B-B14F-4D97-AF65-F5344CB8AC3E}">
        <p14:creationId xmlns:p14="http://schemas.microsoft.com/office/powerpoint/2010/main" val="3512306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47</a:t>
            </a:fld>
            <a:endParaRPr lang="en-US"/>
          </a:p>
        </p:txBody>
      </p:sp>
    </p:spTree>
    <p:extLst>
      <p:ext uri="{BB962C8B-B14F-4D97-AF65-F5344CB8AC3E}">
        <p14:creationId xmlns:p14="http://schemas.microsoft.com/office/powerpoint/2010/main" val="1910108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Partnerships are pivotal to effective implementation. </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48</a:t>
            </a:fld>
            <a:endParaRPr lang="en-US"/>
          </a:p>
        </p:txBody>
      </p:sp>
    </p:spTree>
    <p:extLst>
      <p:ext uri="{BB962C8B-B14F-4D97-AF65-F5344CB8AC3E}">
        <p14:creationId xmlns:p14="http://schemas.microsoft.com/office/powerpoint/2010/main" val="3753522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Getting many organizations to collaborate can be slow but is crucial</a:t>
            </a:r>
            <a:r>
              <a:rPr lang="en-GB" sz="900" kern="1200" baseline="0" dirty="0" smtClean="0">
                <a:solidFill>
                  <a:schemeClr val="tx1"/>
                </a:solidFill>
                <a:effectLst/>
                <a:latin typeface="+mn-lt"/>
                <a:ea typeface="+mn-ea"/>
                <a:cs typeface="+mn-cs"/>
              </a:rPr>
              <a:t> to end violence against children. Reaching out to different partners is essential. </a:t>
            </a:r>
            <a:endParaRPr lang="en-GB" sz="900" kern="1200" dirty="0" smtClean="0">
              <a:solidFill>
                <a:schemeClr val="tx1"/>
              </a:solidFill>
              <a:effectLst/>
              <a:latin typeface="+mn-lt"/>
              <a:ea typeface="+mn-ea"/>
              <a:cs typeface="+mn-cs"/>
            </a:endParaRPr>
          </a:p>
          <a:p>
            <a:endParaRPr lang="en-GB" sz="9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A3BCA2-D78F-6247-B9E9-1E8787BF5D8A}" type="slidenum">
              <a:rPr lang="en-US" smtClean="0"/>
              <a:t>49</a:t>
            </a:fld>
            <a:endParaRPr lang="en-US"/>
          </a:p>
        </p:txBody>
      </p:sp>
    </p:spTree>
    <p:extLst>
      <p:ext uri="{BB962C8B-B14F-4D97-AF65-F5344CB8AC3E}">
        <p14:creationId xmlns:p14="http://schemas.microsoft.com/office/powerpoint/2010/main" val="315652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Violence against children can have many acute and lifelong health consequences including:</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injuries – some of which can result in death, with homicide the leading cause of death in adolescent boys;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health risk behaviours such as smoking, alcohol and drug abuse, and unsafe sex;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mental health problems;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maternal and child health problems, and via these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noncommunicable diseases such as cancers, cardiovascular disease and diabetes; and</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communicable diseases such as HIV. </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100" kern="1200" dirty="0" smtClean="0">
                <a:solidFill>
                  <a:schemeClr val="tx1"/>
                </a:solidFill>
                <a:effectLst/>
                <a:latin typeface="+mn-lt"/>
                <a:ea typeface="+mn-ea"/>
                <a:cs typeface="+mn-cs"/>
              </a:rPr>
              <a:t>As such, violence against children is a significant problem in itself, and major risk factor for many top priority public health conditions.</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5</a:t>
            </a:fld>
            <a:endParaRPr lang="en-US"/>
          </a:p>
        </p:txBody>
      </p:sp>
    </p:spTree>
    <p:extLst>
      <p:ext uri="{BB962C8B-B14F-4D97-AF65-F5344CB8AC3E}">
        <p14:creationId xmlns:p14="http://schemas.microsoft.com/office/powerpoint/2010/main" val="1776546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Programmes are also more likely to succeed when</a:t>
            </a:r>
            <a:r>
              <a:rPr lang="en-GB" sz="900" kern="1200" baseline="0" dirty="0" smtClean="0">
                <a:solidFill>
                  <a:schemeClr val="tx1"/>
                </a:solidFill>
                <a:effectLst/>
                <a:latin typeface="+mn-lt"/>
                <a:ea typeface="+mn-ea"/>
                <a:cs typeface="+mn-cs"/>
              </a:rPr>
              <a:t> </a:t>
            </a:r>
            <a:r>
              <a:rPr lang="en-GB" sz="900" kern="1200" dirty="0" smtClean="0">
                <a:solidFill>
                  <a:schemeClr val="tx1"/>
                </a:solidFill>
                <a:effectLst/>
                <a:latin typeface="+mn-lt"/>
                <a:ea typeface="+mn-ea"/>
                <a:cs typeface="+mn-cs"/>
              </a:rPr>
              <a:t>there are supportive international partnerships. </a:t>
            </a:r>
            <a:endParaRPr lang="de-DE" dirty="0" smtClean="0"/>
          </a:p>
          <a:p>
            <a:pPr marL="0" marR="0" indent="0" algn="l" defTabSz="685766" rtl="0" eaLnBrk="1" fontAlgn="auto" latinLnBrk="0" hangingPunct="1">
              <a:lnSpc>
                <a:spcPct val="100000"/>
              </a:lnSpc>
              <a:spcBef>
                <a:spcPts val="0"/>
              </a:spcBef>
              <a:spcAft>
                <a:spcPts val="0"/>
              </a:spcAft>
              <a:buClrTx/>
              <a:buSzTx/>
              <a:buFontTx/>
              <a:buNone/>
              <a:tabLst/>
              <a:defRPr/>
            </a:pPr>
            <a:endParaRPr lang="en-GB" sz="900" kern="1200" dirty="0" smtClean="0">
              <a:solidFill>
                <a:schemeClr val="tx1"/>
              </a:solidFill>
              <a:effectLst/>
              <a:latin typeface="+mn-lt"/>
              <a:ea typeface="+mn-ea"/>
              <a:cs typeface="+mn-cs"/>
            </a:endParaRPr>
          </a:p>
          <a:p>
            <a:pPr marL="0" marR="0" indent="0" algn="l" defTabSz="685766"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The Global Partnership to End Violence against Children was launched in 2016.There are currently over 20 countries in the partnership</a:t>
            </a:r>
            <a:r>
              <a:rPr lang="en-GB" sz="900" kern="1200" baseline="0" dirty="0" smtClean="0">
                <a:solidFill>
                  <a:schemeClr val="tx1"/>
                </a:solidFill>
                <a:effectLst/>
                <a:latin typeface="+mn-lt"/>
                <a:ea typeface="+mn-ea"/>
                <a:cs typeface="+mn-cs"/>
              </a:rPr>
              <a:t> that </a:t>
            </a:r>
            <a:r>
              <a:rPr lang="en-GB" sz="900" kern="1200" dirty="0" smtClean="0">
                <a:solidFill>
                  <a:schemeClr val="tx1"/>
                </a:solidFill>
                <a:effectLst/>
                <a:latin typeface="+mn-lt"/>
                <a:ea typeface="+mn-ea"/>
                <a:cs typeface="+mn-cs"/>
              </a:rPr>
              <a:t>demonstrate political commitment to invest in INSPIRE-informed programming to address violence against children.</a:t>
            </a:r>
            <a:endParaRPr lang="de-DE" dirty="0" smtClean="0"/>
          </a:p>
          <a:p>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50</a:t>
            </a:fld>
            <a:endParaRPr lang="en-US"/>
          </a:p>
        </p:txBody>
      </p:sp>
    </p:spTree>
    <p:extLst>
      <p:ext uri="{BB962C8B-B14F-4D97-AF65-F5344CB8AC3E}">
        <p14:creationId xmlns:p14="http://schemas.microsoft.com/office/powerpoint/2010/main" val="1703498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Communication is the fifth key area for collective action, </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51</a:t>
            </a:fld>
            <a:endParaRPr lang="en-US"/>
          </a:p>
        </p:txBody>
      </p:sp>
    </p:spTree>
    <p:extLst>
      <p:ext uri="{BB962C8B-B14F-4D97-AF65-F5344CB8AC3E}">
        <p14:creationId xmlns:p14="http://schemas.microsoft.com/office/powerpoint/2010/main" val="638435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and, like the bees in this photograph, we need to speak and act as one to achieve our goals. </a:t>
            </a:r>
            <a:endParaRPr lang="de-DE" dirty="0" smtClean="0"/>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52</a:t>
            </a:fld>
            <a:endParaRPr lang="en-US"/>
          </a:p>
        </p:txBody>
      </p:sp>
    </p:spTree>
    <p:extLst>
      <p:ext uri="{BB962C8B-B14F-4D97-AF65-F5344CB8AC3E}">
        <p14:creationId xmlns:p14="http://schemas.microsoft.com/office/powerpoint/2010/main" val="33972287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Last, but by no means least, is political commitment. </a:t>
            </a:r>
            <a:endParaRPr lang="de-DE" dirty="0"/>
          </a:p>
        </p:txBody>
      </p:sp>
      <p:sp>
        <p:nvSpPr>
          <p:cNvPr id="4" name="Slide Number Placeholder 3"/>
          <p:cNvSpPr>
            <a:spLocks noGrp="1"/>
          </p:cNvSpPr>
          <p:nvPr>
            <p:ph type="sldNum" sz="quarter" idx="5"/>
          </p:nvPr>
        </p:nvSpPr>
        <p:spPr/>
        <p:txBody>
          <a:bodyPr/>
          <a:lstStyle/>
          <a:p>
            <a:fld id="{16A3BCA2-D78F-6247-B9E9-1E8787BF5D8A}" type="slidenum">
              <a:rPr lang="en-US" smtClean="0"/>
              <a:t>53</a:t>
            </a:fld>
            <a:endParaRPr lang="en-US"/>
          </a:p>
        </p:txBody>
      </p:sp>
    </p:spTree>
    <p:extLst>
      <p:ext uri="{BB962C8B-B14F-4D97-AF65-F5344CB8AC3E}">
        <p14:creationId xmlns:p14="http://schemas.microsoft.com/office/powerpoint/2010/main" val="2417011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All member states of the United  Nations have committed to the sustainable development goal of ending violence against children by 2030. Where needed, let’s remind our government colleagues and other development partners about these commitments. </a:t>
            </a:r>
            <a:endParaRPr lang="de-DE" dirty="0" smtClean="0"/>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54</a:t>
            </a:fld>
            <a:endParaRPr lang="en-US"/>
          </a:p>
        </p:txBody>
      </p:sp>
    </p:spTree>
    <p:extLst>
      <p:ext uri="{BB962C8B-B14F-4D97-AF65-F5344CB8AC3E}">
        <p14:creationId xmlns:p14="http://schemas.microsoft.com/office/powerpoint/2010/main" val="3047163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By 2030, we hope that as a global violence prevention community we can </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  demonstrate a steady increase in the number of countries that are implementing the INSPIRE strategies, </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 followed by a clear decrease of children</a:t>
            </a:r>
            <a:r>
              <a:rPr lang="en-GB" sz="900" kern="1200" baseline="0" dirty="0" smtClean="0">
                <a:solidFill>
                  <a:schemeClr val="tx1"/>
                </a:solidFill>
                <a:effectLst/>
                <a:latin typeface="+mn-lt"/>
                <a:ea typeface="+mn-ea"/>
                <a:cs typeface="+mn-cs"/>
              </a:rPr>
              <a:t> experience violence against children</a:t>
            </a:r>
            <a:r>
              <a:rPr lang="en-GB" sz="900" kern="1200" dirty="0" smtClean="0">
                <a:solidFill>
                  <a:schemeClr val="tx1"/>
                </a:solidFill>
                <a:effectLst/>
                <a:latin typeface="+mn-lt"/>
                <a:ea typeface="+mn-ea"/>
                <a:cs typeface="+mn-cs"/>
              </a:rPr>
              <a:t> as the INSPIRE strategies take effect.</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55</a:t>
            </a:fld>
            <a:endParaRPr lang="en-US"/>
          </a:p>
        </p:txBody>
      </p:sp>
    </p:spTree>
    <p:extLst>
      <p:ext uri="{BB962C8B-B14F-4D97-AF65-F5344CB8AC3E}">
        <p14:creationId xmlns:p14="http://schemas.microsoft.com/office/powerpoint/2010/main" val="1828634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A3BCA2-D78F-6247-B9E9-1E8787BF5D8A}" type="slidenum">
              <a:rPr lang="en-US" smtClean="0"/>
              <a:t>56</a:t>
            </a:fld>
            <a:endParaRPr lang="en-US"/>
          </a:p>
        </p:txBody>
      </p:sp>
    </p:spTree>
    <p:extLst>
      <p:ext uri="{BB962C8B-B14F-4D97-AF65-F5344CB8AC3E}">
        <p14:creationId xmlns:p14="http://schemas.microsoft.com/office/powerpoint/2010/main" val="32286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A3BCA2-D78F-6247-B9E9-1E8787BF5D8A}" type="slidenum">
              <a:rPr lang="en-US" smtClean="0"/>
              <a:t>6</a:t>
            </a:fld>
            <a:endParaRPr lang="en-US"/>
          </a:p>
        </p:txBody>
      </p:sp>
    </p:spTree>
    <p:extLst>
      <p:ext uri="{BB962C8B-B14F-4D97-AF65-F5344CB8AC3E}">
        <p14:creationId xmlns:p14="http://schemas.microsoft.com/office/powerpoint/2010/main" val="314912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Collective</a:t>
            </a:r>
            <a:r>
              <a:rPr lang="en-GB" sz="1100" kern="1200" baseline="0" dirty="0" smtClean="0">
                <a:solidFill>
                  <a:schemeClr val="tx1"/>
                </a:solidFill>
                <a:effectLst/>
                <a:latin typeface="+mn-lt"/>
                <a:ea typeface="+mn-ea"/>
                <a:cs typeface="+mn-cs"/>
              </a:rPr>
              <a:t> </a:t>
            </a:r>
            <a:r>
              <a:rPr lang="en-GB" sz="1100" kern="1200" dirty="0" smtClean="0">
                <a:solidFill>
                  <a:schemeClr val="tx1"/>
                </a:solidFill>
                <a:effectLst/>
                <a:latin typeface="+mn-lt"/>
                <a:ea typeface="+mn-ea"/>
                <a:cs typeface="+mn-cs"/>
              </a:rPr>
              <a:t>action. And the INSPIRE technical package is intended to help go from a situation like this - where separate stakeholders move in different and even opposite directions, cancelling out one another’s efforts, to</a:t>
            </a:r>
            <a:endParaRPr lang="en-US" sz="1100" kern="1200" dirty="0" smtClean="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16A3BCA2-D78F-6247-B9E9-1E8787BF5D8A}" type="slidenum">
              <a:rPr lang="en-US" smtClean="0"/>
              <a:t>7</a:t>
            </a:fld>
            <a:endParaRPr lang="en-US"/>
          </a:p>
        </p:txBody>
      </p:sp>
    </p:spTree>
    <p:extLst>
      <p:ext uri="{BB962C8B-B14F-4D97-AF65-F5344CB8AC3E}">
        <p14:creationId xmlns:p14="http://schemas.microsoft.com/office/powerpoint/2010/main" val="139203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66" rtl="0" eaLnBrk="1" fontAlgn="auto" latinLnBrk="0" hangingPunct="1">
              <a:lnSpc>
                <a:spcPct val="100000"/>
              </a:lnSpc>
              <a:spcBef>
                <a:spcPts val="0"/>
              </a:spcBef>
              <a:spcAft>
                <a:spcPts val="0"/>
              </a:spcAft>
              <a:buClrTx/>
              <a:buSzTx/>
              <a:buFontTx/>
              <a:buNone/>
              <a:tabLst/>
              <a:defRPr/>
            </a:pPr>
            <a:r>
              <a:rPr lang="en-GB" sz="1100" kern="1200" dirty="0" smtClean="0">
                <a:solidFill>
                  <a:schemeClr val="tx1"/>
                </a:solidFill>
                <a:effectLst/>
                <a:latin typeface="+mn-lt"/>
                <a:ea typeface="+mn-ea"/>
                <a:cs typeface="+mn-cs"/>
              </a:rPr>
              <a:t>- this – where stakeholders are all moving in the same direction to achieve prevention effects bigger than the sum of their individual contributions.  </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A3BCA2-D78F-6247-B9E9-1E8787BF5D8A}" type="slidenum">
              <a:rPr lang="en-US" smtClean="0"/>
              <a:t>8</a:t>
            </a:fld>
            <a:endParaRPr lang="en-US"/>
          </a:p>
        </p:txBody>
      </p:sp>
    </p:spTree>
    <p:extLst>
      <p:ext uri="{BB962C8B-B14F-4D97-AF65-F5344CB8AC3E}">
        <p14:creationId xmlns:p14="http://schemas.microsoft.com/office/powerpoint/2010/main" val="1844769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smtClean="0">
                <a:solidFill>
                  <a:schemeClr val="tx1"/>
                </a:solidFill>
                <a:effectLst/>
                <a:latin typeface="+mn-lt"/>
                <a:ea typeface="+mn-ea"/>
                <a:cs typeface="+mn-cs"/>
              </a:rPr>
              <a:t>There are six key areas to effective collective action. These have been identified through reviews of successful public health initiatives such as the DOTS approach to treating tuberculosis, and the EMPOWER package for tobacco control. The</a:t>
            </a:r>
            <a:r>
              <a:rPr lang="en-GB" sz="1100" kern="1200" baseline="0" dirty="0" smtClean="0">
                <a:solidFill>
                  <a:schemeClr val="tx1"/>
                </a:solidFill>
                <a:effectLst/>
                <a:latin typeface="+mn-lt"/>
                <a:ea typeface="+mn-ea"/>
                <a:cs typeface="+mn-cs"/>
              </a:rPr>
              <a:t> 6 elements</a:t>
            </a:r>
            <a:r>
              <a:rPr lang="en-GB" sz="1100" kern="1200" dirty="0" smtClean="0">
                <a:solidFill>
                  <a:schemeClr val="tx1"/>
                </a:solidFill>
                <a:effectLst/>
                <a:latin typeface="+mn-lt"/>
                <a:ea typeface="+mn-ea"/>
                <a:cs typeface="+mn-cs"/>
              </a:rPr>
              <a:t> are: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A clear logic model;</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A technical package;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Monitoring;</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Partnerships;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Communication, and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100" kern="1200" dirty="0" smtClean="0">
                <a:solidFill>
                  <a:schemeClr val="tx1"/>
                </a:solidFill>
                <a:effectLst/>
                <a:latin typeface="+mn-lt"/>
                <a:ea typeface="+mn-ea"/>
                <a:cs typeface="+mn-cs"/>
              </a:rPr>
              <a:t>Political commitment.  </a:t>
            </a:r>
            <a:endParaRPr lang="en-US" sz="1100" kern="1200" dirty="0" smtClean="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16A3BCA2-D78F-6247-B9E9-1E8787BF5D8A}" type="slidenum">
              <a:rPr lang="en-US" smtClean="0"/>
              <a:t>9</a:t>
            </a:fld>
            <a:endParaRPr lang="en-US"/>
          </a:p>
        </p:txBody>
      </p:sp>
    </p:spTree>
    <p:extLst>
      <p:ext uri="{BB962C8B-B14F-4D97-AF65-F5344CB8AC3E}">
        <p14:creationId xmlns:p14="http://schemas.microsoft.com/office/powerpoint/2010/main" val="411165132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D6BBACE-C020-F54A-99FD-3CCFED8B266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9000" contrast="49000"/>
                    </a14:imgEffect>
                  </a14:imgLayer>
                </a14:imgProps>
              </a:ext>
              <a:ext uri="{28A0092B-C50C-407E-A947-70E740481C1C}">
                <a14:useLocalDpi xmlns:a14="http://schemas.microsoft.com/office/drawing/2010/main"/>
              </a:ext>
            </a:extLst>
          </a:blip>
          <a:stretch>
            <a:fillRect/>
          </a:stretch>
        </p:blipFill>
        <p:spPr>
          <a:xfrm>
            <a:off x="-36512" y="-1004459"/>
            <a:ext cx="9289031" cy="6168497"/>
          </a:xfrm>
          <a:prstGeom prst="rect">
            <a:avLst/>
          </a:prstGeom>
        </p:spPr>
      </p:pic>
      <p:pic>
        <p:nvPicPr>
          <p:cNvPr id="4" name="Picture 3">
            <a:extLst>
              <a:ext uri="{FF2B5EF4-FFF2-40B4-BE49-F238E27FC236}">
                <a16:creationId xmlns:a16="http://schemas.microsoft.com/office/drawing/2014/main" xmlns="" id="{5CE2084B-8FB0-6340-87DC-C3C7367CC1E6}"/>
              </a:ext>
            </a:extLst>
          </p:cNvPr>
          <p:cNvPicPr>
            <a:picLocks noChangeAspect="1"/>
          </p:cNvPicPr>
          <p:nvPr userDrawn="1"/>
        </p:nvPicPr>
        <p:blipFill>
          <a:blip r:embed="rId4">
            <a:alphaModFix amt="75000"/>
          </a:blip>
          <a:stretch>
            <a:fillRect/>
          </a:stretch>
        </p:blipFill>
        <p:spPr>
          <a:xfrm>
            <a:off x="-2" y="0"/>
            <a:ext cx="9144001" cy="3507854"/>
          </a:xfrm>
          <a:prstGeom prst="rect">
            <a:avLst/>
          </a:prstGeom>
        </p:spPr>
      </p:pic>
      <p:sp>
        <p:nvSpPr>
          <p:cNvPr id="12" name="Rectangle 11"/>
          <p:cNvSpPr/>
          <p:nvPr userDrawn="1"/>
        </p:nvSpPr>
        <p:spPr>
          <a:xfrm>
            <a:off x="-2" y="3497580"/>
            <a:ext cx="9144002" cy="1645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hasCustomPrompt="1"/>
          </p:nvPr>
        </p:nvSpPr>
        <p:spPr>
          <a:xfrm>
            <a:off x="395537" y="411510"/>
            <a:ext cx="6031582" cy="1152128"/>
          </a:xfrm>
          <a:prstGeom prst="rect">
            <a:avLst/>
          </a:prstGeom>
          <a:ln>
            <a:noFill/>
          </a:ln>
        </p:spPr>
        <p:txBody>
          <a:bodyPr anchor="b">
            <a:normAutofit/>
          </a:bodyPr>
          <a:lstStyle>
            <a:lvl1pPr algn="l">
              <a:defRPr sz="3600" b="1" i="0">
                <a:solidFill>
                  <a:schemeClr val="bg1"/>
                </a:solidFill>
                <a:latin typeface="Lato Black" charset="0"/>
                <a:ea typeface="Lato Black" charset="0"/>
                <a:cs typeface="Lato Black" charset="0"/>
              </a:defRPr>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395537" y="1459923"/>
            <a:ext cx="6031582" cy="1241822"/>
          </a:xfrm>
          <a:ln>
            <a:noFill/>
          </a:ln>
        </p:spPr>
        <p:txBody>
          <a:bodyPr>
            <a:normAutofit/>
          </a:bodyPr>
          <a:lstStyle>
            <a:lvl1pPr marL="0" indent="0" algn="l">
              <a:buNone/>
              <a:defRPr lang="en-US" sz="3600" b="0" i="0" kern="1200" dirty="0">
                <a:solidFill>
                  <a:schemeClr val="bg1"/>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49" name="Text Placeholder 48"/>
          <p:cNvSpPr>
            <a:spLocks noGrp="1"/>
          </p:cNvSpPr>
          <p:nvPr>
            <p:ph type="body" sz="quarter" idx="10" hasCustomPrompt="1"/>
          </p:nvPr>
        </p:nvSpPr>
        <p:spPr>
          <a:xfrm>
            <a:off x="395537" y="3655715"/>
            <a:ext cx="3112294" cy="280795"/>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2100"/>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50" kern="1200" dirty="0">
                <a:solidFill>
                  <a:schemeClr val="bg1">
                    <a:lumMod val="65000"/>
                  </a:schemeClr>
                </a:solidFill>
                <a:latin typeface="Lato" charset="0"/>
                <a:ea typeface="Lato" charset="0"/>
                <a:cs typeface="Lato" charset="0"/>
              </a:rPr>
              <a:t>Click to edit Date</a:t>
            </a:r>
            <a:r>
              <a:rPr lang="en-US" sz="1350" kern="1200" baseline="0" dirty="0">
                <a:solidFill>
                  <a:schemeClr val="bg1">
                    <a:lumMod val="65000"/>
                  </a:schemeClr>
                </a:solidFill>
                <a:latin typeface="Lato" charset="0"/>
                <a:ea typeface="Lato" charset="0"/>
                <a:cs typeface="Lato" charset="0"/>
              </a:rPr>
              <a:t> and Place</a:t>
            </a:r>
            <a:endParaRPr lang="en-US" sz="1350" kern="1200" dirty="0">
              <a:solidFill>
                <a:schemeClr val="bg1">
                  <a:lumMod val="65000"/>
                </a:schemeClr>
              </a:solidFill>
              <a:latin typeface="Lato" charset="0"/>
              <a:ea typeface="Lato" charset="0"/>
              <a:cs typeface="Lato" charset="0"/>
            </a:endParaRPr>
          </a:p>
        </p:txBody>
      </p:sp>
      <p:grpSp>
        <p:nvGrpSpPr>
          <p:cNvPr id="17" name="Group 16">
            <a:extLst>
              <a:ext uri="{FF2B5EF4-FFF2-40B4-BE49-F238E27FC236}">
                <a16:creationId xmlns:a16="http://schemas.microsoft.com/office/drawing/2014/main" xmlns="" id="{52F89004-793F-8B4C-ACBB-68C7ED1574EC}"/>
              </a:ext>
            </a:extLst>
          </p:cNvPr>
          <p:cNvGrpSpPr/>
          <p:nvPr userDrawn="1"/>
        </p:nvGrpSpPr>
        <p:grpSpPr>
          <a:xfrm>
            <a:off x="547892" y="4556267"/>
            <a:ext cx="1287804" cy="391747"/>
            <a:chOff x="395536" y="4368231"/>
            <a:chExt cx="1905941" cy="579783"/>
          </a:xfrm>
        </p:grpSpPr>
        <p:pic>
          <p:nvPicPr>
            <p:cNvPr id="10" name="Picture 9">
              <a:extLst>
                <a:ext uri="{FF2B5EF4-FFF2-40B4-BE49-F238E27FC236}">
                  <a16:creationId xmlns:a16="http://schemas.microsoft.com/office/drawing/2014/main" xmlns="" id="{7C7FE4D6-B7BE-9E49-9B2B-E77AC273A23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5536" y="4368231"/>
              <a:ext cx="1905940" cy="402171"/>
            </a:xfrm>
            <a:prstGeom prst="rect">
              <a:avLst/>
            </a:prstGeom>
          </p:spPr>
        </p:pic>
        <p:pic>
          <p:nvPicPr>
            <p:cNvPr id="16" name="Picture 15">
              <a:extLst>
                <a:ext uri="{FF2B5EF4-FFF2-40B4-BE49-F238E27FC236}">
                  <a16:creationId xmlns:a16="http://schemas.microsoft.com/office/drawing/2014/main" xmlns="" id="{6D4752EF-CFB0-C543-9AE0-5FE2D3048A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95537" y="4798656"/>
              <a:ext cx="1905940" cy="149358"/>
            </a:xfrm>
            <a:prstGeom prst="rect">
              <a:avLst/>
            </a:prstGeom>
          </p:spPr>
        </p:pic>
      </p:grpSp>
    </p:spTree>
    <p:extLst>
      <p:ext uri="{BB962C8B-B14F-4D97-AF65-F5344CB8AC3E}">
        <p14:creationId xmlns:p14="http://schemas.microsoft.com/office/powerpoint/2010/main" val="354841264"/>
      </p:ext>
    </p:extLst>
  </p:cSld>
  <p:clrMapOvr>
    <a:masterClrMapping/>
  </p:clrMapOvr>
  <p:extLst mod="1">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1EB01D9-B38A-D442-9D9F-B2DA05870B81}"/>
              </a:ext>
            </a:extLst>
          </p:cNvPr>
          <p:cNvSpPr/>
          <p:nvPr userDrawn="1"/>
        </p:nvSpPr>
        <p:spPr>
          <a:xfrm>
            <a:off x="-111760" y="-81280"/>
            <a:ext cx="435610" cy="5224780"/>
          </a:xfrm>
          <a:prstGeom prst="rect">
            <a:avLst/>
          </a:prstGeom>
          <a:solidFill>
            <a:srgbClr val="8E2F2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a:extLst>
              <a:ext uri="{FF2B5EF4-FFF2-40B4-BE49-F238E27FC236}">
                <a16:creationId xmlns:a16="http://schemas.microsoft.com/office/drawing/2014/main" xmlns="" id="{283EAC40-2DD9-1C44-A992-6525C43A2B77}"/>
              </a:ext>
            </a:extLst>
          </p:cNvPr>
          <p:cNvSpPr/>
          <p:nvPr userDrawn="1"/>
        </p:nvSpPr>
        <p:spPr>
          <a:xfrm>
            <a:off x="323850" y="0"/>
            <a:ext cx="8820150" cy="5143501"/>
          </a:xfrm>
          <a:prstGeom prst="rect">
            <a:avLst/>
          </a:prstGeom>
          <a:solidFill>
            <a:srgbClr val="6C1C1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le 1">
            <a:extLst>
              <a:ext uri="{FF2B5EF4-FFF2-40B4-BE49-F238E27FC236}">
                <a16:creationId xmlns:a16="http://schemas.microsoft.com/office/drawing/2014/main" xmlns="" id="{89D98B56-2074-7A4D-B9B0-F9D65172A2F5}"/>
              </a:ext>
            </a:extLst>
          </p:cNvPr>
          <p:cNvSpPr>
            <a:spLocks noGrp="1"/>
          </p:cNvSpPr>
          <p:nvPr>
            <p:ph type="ctrTitle" hasCustomPrompt="1"/>
          </p:nvPr>
        </p:nvSpPr>
        <p:spPr>
          <a:xfrm>
            <a:off x="1626402" y="1059582"/>
            <a:ext cx="6985448" cy="1152128"/>
          </a:xfrm>
          <a:prstGeom prst="rect">
            <a:avLst/>
          </a:prstGeom>
          <a:ln>
            <a:noFill/>
          </a:ln>
        </p:spPr>
        <p:txBody>
          <a:bodyPr anchor="t" anchorCtr="0">
            <a:normAutofit/>
          </a:bodyPr>
          <a:lstStyle>
            <a:lvl1pPr algn="l">
              <a:defRPr lang="en" sz="3300" b="1" i="0" kern="1200" dirty="0">
                <a:solidFill>
                  <a:srgbClr val="8E2F24"/>
                </a:solidFill>
                <a:effectLst/>
                <a:latin typeface="DIN" pitchFamily="2" charset="0"/>
                <a:ea typeface="Lato Black" charset="0"/>
                <a:cs typeface="Lato Black" charset="0"/>
              </a:defRPr>
            </a:lvl1pPr>
          </a:lstStyle>
          <a:p>
            <a:r>
              <a:rPr lang="en" b="1" dirty="0">
                <a:effectLst/>
                <a:latin typeface="DIN" pitchFamily="2" charset="0"/>
              </a:rPr>
              <a:t>Strategy title</a:t>
            </a:r>
            <a:endParaRPr lang="en" dirty="0">
              <a:effectLst/>
              <a:latin typeface="DIN" pitchFamily="2" charset="0"/>
            </a:endParaRPr>
          </a:p>
        </p:txBody>
      </p:sp>
      <p:sp>
        <p:nvSpPr>
          <p:cNvPr id="23" name="Subtitle 2">
            <a:extLst>
              <a:ext uri="{FF2B5EF4-FFF2-40B4-BE49-F238E27FC236}">
                <a16:creationId xmlns:a16="http://schemas.microsoft.com/office/drawing/2014/main" xmlns="" id="{F210D97E-92B4-854D-9D3C-06CCD6B71137}"/>
              </a:ext>
            </a:extLst>
          </p:cNvPr>
          <p:cNvSpPr>
            <a:spLocks noGrp="1"/>
          </p:cNvSpPr>
          <p:nvPr>
            <p:ph type="subTitle" idx="1"/>
          </p:nvPr>
        </p:nvSpPr>
        <p:spPr>
          <a:xfrm>
            <a:off x="1626401" y="2211709"/>
            <a:ext cx="6985449" cy="2252089"/>
          </a:xfrm>
          <a:ln>
            <a:noFill/>
          </a:ln>
        </p:spPr>
        <p:txBody>
          <a:bodyPr>
            <a:normAutofit/>
          </a:bodyPr>
          <a:lstStyle>
            <a:lvl1pPr marL="342900" indent="-342900" algn="l">
              <a:buSzPct val="100000"/>
              <a:buFont typeface="Arial" panose="020B0604020202020204" pitchFamily="34" charset="0"/>
              <a:buChar char="•"/>
              <a:defRPr lang="en-US" sz="2000" b="0" i="0" kern="1200" dirty="0">
                <a:solidFill>
                  <a:srgbClr val="8E2F24"/>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24" name="Slide Number Placeholder 4">
            <a:extLst>
              <a:ext uri="{FF2B5EF4-FFF2-40B4-BE49-F238E27FC236}">
                <a16:creationId xmlns:a16="http://schemas.microsoft.com/office/drawing/2014/main" xmlns="" id="{348F4F0C-FFF8-F449-89DA-E6F064D3B85B}"/>
              </a:ext>
            </a:extLst>
          </p:cNvPr>
          <p:cNvSpPr>
            <a:spLocks noGrp="1"/>
          </p:cNvSpPr>
          <p:nvPr>
            <p:ph type="sldNum" sz="quarter" idx="12"/>
          </p:nvPr>
        </p:nvSpPr>
        <p:spPr>
          <a:xfrm>
            <a:off x="6876256" y="4731990"/>
            <a:ext cx="632336" cy="288031"/>
          </a:xfrm>
        </p:spPr>
        <p:txBody>
          <a:bodyPr rIns="0"/>
          <a:lstStyle>
            <a:lvl1pPr algn="r">
              <a:defRPr sz="2000" b="0" i="0">
                <a:solidFill>
                  <a:schemeClr val="bg1"/>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cxnSp>
        <p:nvCxnSpPr>
          <p:cNvPr id="28" name="Straight Connector 27">
            <a:extLst>
              <a:ext uri="{FF2B5EF4-FFF2-40B4-BE49-F238E27FC236}">
                <a16:creationId xmlns:a16="http://schemas.microsoft.com/office/drawing/2014/main" xmlns="" id="{B9551142-73E8-CA42-A623-6BAFD7395329}"/>
              </a:ext>
            </a:extLst>
          </p:cNvPr>
          <p:cNvCxnSpPr>
            <a:cxnSpLocks/>
          </p:cNvCxnSpPr>
          <p:nvPr userDrawn="1"/>
        </p:nvCxnSpPr>
        <p:spPr>
          <a:xfrm flipV="1">
            <a:off x="7596336" y="4731990"/>
            <a:ext cx="0" cy="411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xmlns="" id="{9448AFA2-0C5E-FA4D-BB13-36AB154CD791}"/>
              </a:ext>
            </a:extLst>
          </p:cNvPr>
          <p:cNvPicPr>
            <a:picLocks noChangeAspect="1"/>
          </p:cNvPicPr>
          <p:nvPr userDrawn="1"/>
        </p:nvPicPr>
        <p:blipFill>
          <a:blip r:embed="rId2" cstate="email">
            <a:alphaModFix/>
            <a:biLevel thresh="50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pic>
        <p:nvPicPr>
          <p:cNvPr id="11" name="Picture 10">
            <a:extLst>
              <a:ext uri="{FF2B5EF4-FFF2-40B4-BE49-F238E27FC236}">
                <a16:creationId xmlns:a16="http://schemas.microsoft.com/office/drawing/2014/main" xmlns="" id="{21566E2C-477C-9942-A0DF-FDA8BE1B6B2F}"/>
              </a:ext>
            </a:extLst>
          </p:cNvPr>
          <p:cNvPicPr>
            <a:picLocks noChangeAspect="1"/>
          </p:cNvPicPr>
          <p:nvPr userDrawn="1"/>
        </p:nvPicPr>
        <p:blipFill>
          <a:blip r:embed="rId3"/>
          <a:stretch>
            <a:fillRect/>
          </a:stretch>
        </p:blipFill>
        <p:spPr>
          <a:xfrm>
            <a:off x="-142588" y="268287"/>
            <a:ext cx="932874" cy="932874"/>
          </a:xfrm>
          <a:prstGeom prst="rect">
            <a:avLst/>
          </a:prstGeom>
        </p:spPr>
      </p:pic>
      <p:pic>
        <p:nvPicPr>
          <p:cNvPr id="12" name="Picture 11">
            <a:extLst>
              <a:ext uri="{FF2B5EF4-FFF2-40B4-BE49-F238E27FC236}">
                <a16:creationId xmlns:a16="http://schemas.microsoft.com/office/drawing/2014/main" xmlns="" id="{B5CEFB32-4EE9-CA45-88BC-EC767B0C996A}"/>
              </a:ext>
            </a:extLst>
          </p:cNvPr>
          <p:cNvPicPr>
            <a:picLocks noChangeAspect="1"/>
          </p:cNvPicPr>
          <p:nvPr userDrawn="1"/>
        </p:nvPicPr>
        <p:blipFill>
          <a:blip r:embed="rId4" cstate="email">
            <a:alphaModFix/>
            <a:lum bright="100000" contrast="10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spTree>
    <p:extLst>
      <p:ext uri="{BB962C8B-B14F-4D97-AF65-F5344CB8AC3E}">
        <p14:creationId xmlns:p14="http://schemas.microsoft.com/office/powerpoint/2010/main" val="1630616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3505F60-27B9-F449-AFB1-A3E8641F14B0}"/>
              </a:ext>
            </a:extLst>
          </p:cNvPr>
          <p:cNvSpPr/>
          <p:nvPr userDrawn="1"/>
        </p:nvSpPr>
        <p:spPr>
          <a:xfrm>
            <a:off x="0" y="732941"/>
            <a:ext cx="9144001" cy="381845"/>
          </a:xfrm>
          <a:prstGeom prst="rect">
            <a:avLst/>
          </a:prstGeom>
          <a:solidFill>
            <a:srgbClr val="771F1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xmlns="" id="{629499E0-380A-D44A-9697-3B822FA9DB3B}"/>
              </a:ext>
            </a:extLst>
          </p:cNvPr>
          <p:cNvSpPr/>
          <p:nvPr userDrawn="1"/>
        </p:nvSpPr>
        <p:spPr>
          <a:xfrm>
            <a:off x="0" y="0"/>
            <a:ext cx="9144000" cy="730771"/>
          </a:xfrm>
          <a:prstGeom prst="rect">
            <a:avLst/>
          </a:prstGeom>
          <a:solidFill>
            <a:srgbClr val="771F1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Slide Number Placeholder 4">
            <a:extLst>
              <a:ext uri="{FF2B5EF4-FFF2-40B4-BE49-F238E27FC236}">
                <a16:creationId xmlns:a16="http://schemas.microsoft.com/office/drawing/2014/main" xmlns="" id="{D28398DF-14E6-3545-864E-A333504D01A5}"/>
              </a:ext>
            </a:extLst>
          </p:cNvPr>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grpSp>
        <p:nvGrpSpPr>
          <p:cNvPr id="15" name="Group 14">
            <a:extLst>
              <a:ext uri="{FF2B5EF4-FFF2-40B4-BE49-F238E27FC236}">
                <a16:creationId xmlns:a16="http://schemas.microsoft.com/office/drawing/2014/main" xmlns="" id="{C4EDC928-E2B6-6646-AEF2-72DAA0AD7B3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059980D-694F-1D40-90E2-42270D8E548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7" name="Picture 16">
              <a:extLst>
                <a:ext uri="{FF2B5EF4-FFF2-40B4-BE49-F238E27FC236}">
                  <a16:creationId xmlns:a16="http://schemas.microsoft.com/office/drawing/2014/main" xmlns="" id="{A4C32F86-EEFF-6E41-BDAF-BA56B93BFD6F}"/>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cxnSp>
        <p:nvCxnSpPr>
          <p:cNvPr id="18" name="Straight Connector 17">
            <a:extLst>
              <a:ext uri="{FF2B5EF4-FFF2-40B4-BE49-F238E27FC236}">
                <a16:creationId xmlns:a16="http://schemas.microsoft.com/office/drawing/2014/main" xmlns="" id="{62B45723-18BD-EC4D-8B03-476221A433A9}"/>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15">
            <a:extLst>
              <a:ext uri="{FF2B5EF4-FFF2-40B4-BE49-F238E27FC236}">
                <a16:creationId xmlns:a16="http://schemas.microsoft.com/office/drawing/2014/main" xmlns="" id="{BCBDE565-8519-0140-9056-90E495FC0799}"/>
              </a:ext>
            </a:extLst>
          </p:cNvPr>
          <p:cNvSpPr>
            <a:spLocks noGrp="1"/>
          </p:cNvSpPr>
          <p:nvPr>
            <p:ph sz="quarter" idx="13"/>
          </p:nvPr>
        </p:nvSpPr>
        <p:spPr>
          <a:xfrm>
            <a:off x="1547664" y="1347614"/>
            <a:ext cx="7064129" cy="3070796"/>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1">
            <a:extLst>
              <a:ext uri="{FF2B5EF4-FFF2-40B4-BE49-F238E27FC236}">
                <a16:creationId xmlns:a16="http://schemas.microsoft.com/office/drawing/2014/main" xmlns="" id="{D534105B-845C-3848-84C2-BA607C35D3C3}"/>
              </a:ext>
            </a:extLst>
          </p:cNvPr>
          <p:cNvSpPr>
            <a:spLocks noGrp="1"/>
          </p:cNvSpPr>
          <p:nvPr>
            <p:ph type="title" hasCustomPrompt="1"/>
          </p:nvPr>
        </p:nvSpPr>
        <p:spPr>
          <a:xfrm>
            <a:off x="1547664" y="217634"/>
            <a:ext cx="6967686" cy="456927"/>
          </a:xfrm>
          <a:prstGeom prst="rect">
            <a:avLst/>
          </a:prstGeom>
        </p:spPr>
        <p:txBody>
          <a:bodyPr>
            <a:normAutofit/>
          </a:bodyPr>
          <a:lstStyle>
            <a:lvl1pPr>
              <a:defRPr sz="2200" b="1" i="0">
                <a:solidFill>
                  <a:srgbClr val="8E2F24"/>
                </a:solidFill>
                <a:latin typeface="Lato Black" charset="0"/>
                <a:ea typeface="Lato Black" charset="0"/>
                <a:cs typeface="Lato Black" charset="0"/>
              </a:defRPr>
            </a:lvl1pPr>
          </a:lstStyle>
          <a:p>
            <a:r>
              <a:rPr lang="en-US" dirty="0"/>
              <a:t>Title 1</a:t>
            </a:r>
          </a:p>
        </p:txBody>
      </p:sp>
      <p:sp>
        <p:nvSpPr>
          <p:cNvPr id="23" name="Content Placeholder 15">
            <a:extLst>
              <a:ext uri="{FF2B5EF4-FFF2-40B4-BE49-F238E27FC236}">
                <a16:creationId xmlns:a16="http://schemas.microsoft.com/office/drawing/2014/main" xmlns="" id="{F2722AAF-C40D-294D-A68F-DCC3DF8618A5}"/>
              </a:ext>
            </a:extLst>
          </p:cNvPr>
          <p:cNvSpPr>
            <a:spLocks noGrp="1"/>
          </p:cNvSpPr>
          <p:nvPr>
            <p:ph sz="quarter" idx="14" hasCustomPrompt="1"/>
          </p:nvPr>
        </p:nvSpPr>
        <p:spPr>
          <a:xfrm>
            <a:off x="1547664" y="727681"/>
            <a:ext cx="7064129" cy="387105"/>
          </a:xfrm>
        </p:spPr>
        <p:txBody>
          <a:bodyPr anchor="ctr" anchorCtr="0">
            <a:normAutofit/>
          </a:bodyPr>
          <a:lstStyle>
            <a:lvl1pPr marL="0" indent="0" algn="l" defTabSz="685766" rtl="0" eaLnBrk="1" latinLnBrk="0" hangingPunct="1">
              <a:lnSpc>
                <a:spcPct val="90000"/>
              </a:lnSpc>
              <a:spcBef>
                <a:spcPct val="0"/>
              </a:spcBef>
              <a:buNone/>
              <a:defRPr lang="en-US" sz="1000" b="1" i="0" kern="1200" dirty="0">
                <a:solidFill>
                  <a:schemeClr val="tx1"/>
                </a:solidFill>
                <a:latin typeface="Lato Heavy" panose="020F0502020204030203" pitchFamily="34" charset="77"/>
                <a:ea typeface="+mn-ea"/>
                <a:cs typeface="+mn-cs"/>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dirty="0"/>
              <a:t>Title 2</a:t>
            </a:r>
          </a:p>
        </p:txBody>
      </p:sp>
      <p:sp>
        <p:nvSpPr>
          <p:cNvPr id="24" name="Title 1">
            <a:extLst>
              <a:ext uri="{FF2B5EF4-FFF2-40B4-BE49-F238E27FC236}">
                <a16:creationId xmlns:a16="http://schemas.microsoft.com/office/drawing/2014/main" xmlns="" id="{B3C7C878-7347-B344-BF4B-BBB5E17B9084}"/>
              </a:ext>
            </a:extLst>
          </p:cNvPr>
          <p:cNvSpPr txBox="1">
            <a:spLocks/>
          </p:cNvSpPr>
          <p:nvPr userDrawn="1"/>
        </p:nvSpPr>
        <p:spPr>
          <a:xfrm>
            <a:off x="1547663" y="-9200"/>
            <a:ext cx="2186288" cy="31300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US" sz="1000" dirty="0">
                <a:solidFill>
                  <a:schemeClr val="bg1">
                    <a:alpha val="40000"/>
                  </a:schemeClr>
                </a:solidFill>
              </a:rPr>
              <a:t>EVIDENCE</a:t>
            </a:r>
          </a:p>
        </p:txBody>
      </p:sp>
      <p:pic>
        <p:nvPicPr>
          <p:cNvPr id="20" name="Picture 19">
            <a:extLst>
              <a:ext uri="{FF2B5EF4-FFF2-40B4-BE49-F238E27FC236}">
                <a16:creationId xmlns:a16="http://schemas.microsoft.com/office/drawing/2014/main" xmlns="" id="{FF1FC984-88B9-504E-9BA6-1B2ED7868F4C}"/>
              </a:ext>
            </a:extLst>
          </p:cNvPr>
          <p:cNvPicPr>
            <a:picLocks noChangeAspect="1"/>
          </p:cNvPicPr>
          <p:nvPr userDrawn="1"/>
        </p:nvPicPr>
        <p:blipFill>
          <a:blip r:embed="rId4"/>
          <a:stretch>
            <a:fillRect/>
          </a:stretch>
        </p:blipFill>
        <p:spPr>
          <a:xfrm>
            <a:off x="-142588" y="268287"/>
            <a:ext cx="932874" cy="932874"/>
          </a:xfrm>
          <a:prstGeom prst="rect">
            <a:avLst/>
          </a:prstGeom>
        </p:spPr>
      </p:pic>
    </p:spTree>
    <p:extLst>
      <p:ext uri="{BB962C8B-B14F-4D97-AF65-F5344CB8AC3E}">
        <p14:creationId xmlns:p14="http://schemas.microsoft.com/office/powerpoint/2010/main" val="492345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6F36E1C-DBD4-6946-A5E4-C989B78D28C9}"/>
              </a:ext>
            </a:extLst>
          </p:cNvPr>
          <p:cNvSpPr/>
          <p:nvPr userDrawn="1"/>
        </p:nvSpPr>
        <p:spPr>
          <a:xfrm>
            <a:off x="-111760" y="-81280"/>
            <a:ext cx="435610" cy="5224780"/>
          </a:xfrm>
          <a:prstGeom prst="rect">
            <a:avLst/>
          </a:prstGeom>
          <a:solidFill>
            <a:srgbClr val="1C8665">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a:extLst>
              <a:ext uri="{FF2B5EF4-FFF2-40B4-BE49-F238E27FC236}">
                <a16:creationId xmlns:a16="http://schemas.microsoft.com/office/drawing/2014/main" xmlns="" id="{283EAC40-2DD9-1C44-A992-6525C43A2B77}"/>
              </a:ext>
            </a:extLst>
          </p:cNvPr>
          <p:cNvSpPr/>
          <p:nvPr userDrawn="1"/>
        </p:nvSpPr>
        <p:spPr>
          <a:xfrm>
            <a:off x="323850" y="0"/>
            <a:ext cx="8820150" cy="5143501"/>
          </a:xfrm>
          <a:prstGeom prst="rect">
            <a:avLst/>
          </a:prstGeom>
          <a:solidFill>
            <a:srgbClr val="006F5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le 1">
            <a:extLst>
              <a:ext uri="{FF2B5EF4-FFF2-40B4-BE49-F238E27FC236}">
                <a16:creationId xmlns:a16="http://schemas.microsoft.com/office/drawing/2014/main" xmlns="" id="{89D98B56-2074-7A4D-B9B0-F9D65172A2F5}"/>
              </a:ext>
            </a:extLst>
          </p:cNvPr>
          <p:cNvSpPr>
            <a:spLocks noGrp="1"/>
          </p:cNvSpPr>
          <p:nvPr>
            <p:ph type="ctrTitle" hasCustomPrompt="1"/>
          </p:nvPr>
        </p:nvSpPr>
        <p:spPr>
          <a:xfrm>
            <a:off x="1626402" y="1059582"/>
            <a:ext cx="6985448" cy="1152128"/>
          </a:xfrm>
          <a:prstGeom prst="rect">
            <a:avLst/>
          </a:prstGeom>
          <a:ln>
            <a:noFill/>
          </a:ln>
        </p:spPr>
        <p:txBody>
          <a:bodyPr anchor="t" anchorCtr="0">
            <a:normAutofit/>
          </a:bodyPr>
          <a:lstStyle>
            <a:lvl1pPr algn="l">
              <a:defRPr lang="en" sz="3300" b="1" i="0" kern="1200" dirty="0">
                <a:solidFill>
                  <a:srgbClr val="1C8665"/>
                </a:solidFill>
                <a:effectLst/>
                <a:latin typeface="DIN" pitchFamily="2" charset="0"/>
                <a:ea typeface="Lato Black" charset="0"/>
                <a:cs typeface="Lato Black" charset="0"/>
              </a:defRPr>
            </a:lvl1pPr>
          </a:lstStyle>
          <a:p>
            <a:r>
              <a:rPr lang="en" b="1" dirty="0">
                <a:effectLst/>
                <a:latin typeface="DIN" pitchFamily="2" charset="0"/>
              </a:rPr>
              <a:t>Strategy title</a:t>
            </a:r>
            <a:endParaRPr lang="en" dirty="0">
              <a:effectLst/>
              <a:latin typeface="DIN" pitchFamily="2" charset="0"/>
            </a:endParaRPr>
          </a:p>
        </p:txBody>
      </p:sp>
      <p:sp>
        <p:nvSpPr>
          <p:cNvPr id="23" name="Subtitle 2">
            <a:extLst>
              <a:ext uri="{FF2B5EF4-FFF2-40B4-BE49-F238E27FC236}">
                <a16:creationId xmlns:a16="http://schemas.microsoft.com/office/drawing/2014/main" xmlns="" id="{F210D97E-92B4-854D-9D3C-06CCD6B71137}"/>
              </a:ext>
            </a:extLst>
          </p:cNvPr>
          <p:cNvSpPr>
            <a:spLocks noGrp="1"/>
          </p:cNvSpPr>
          <p:nvPr>
            <p:ph type="subTitle" idx="1"/>
          </p:nvPr>
        </p:nvSpPr>
        <p:spPr>
          <a:xfrm>
            <a:off x="1626401" y="2211709"/>
            <a:ext cx="6985449" cy="2252089"/>
          </a:xfrm>
          <a:ln>
            <a:noFill/>
          </a:ln>
        </p:spPr>
        <p:txBody>
          <a:bodyPr>
            <a:normAutofit/>
          </a:bodyPr>
          <a:lstStyle>
            <a:lvl1pPr marL="342900" indent="-342900" algn="l">
              <a:buSzPct val="100000"/>
              <a:buFont typeface="Arial" panose="020B0604020202020204" pitchFamily="34" charset="0"/>
              <a:buChar char="•"/>
              <a:defRPr lang="en-US" sz="2000" b="0" i="0" kern="1200" dirty="0">
                <a:solidFill>
                  <a:srgbClr val="1C8665"/>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24" name="Slide Number Placeholder 4">
            <a:extLst>
              <a:ext uri="{FF2B5EF4-FFF2-40B4-BE49-F238E27FC236}">
                <a16:creationId xmlns:a16="http://schemas.microsoft.com/office/drawing/2014/main" xmlns="" id="{348F4F0C-FFF8-F449-89DA-E6F064D3B85B}"/>
              </a:ext>
            </a:extLst>
          </p:cNvPr>
          <p:cNvSpPr>
            <a:spLocks noGrp="1"/>
          </p:cNvSpPr>
          <p:nvPr>
            <p:ph type="sldNum" sz="quarter" idx="12"/>
          </p:nvPr>
        </p:nvSpPr>
        <p:spPr>
          <a:xfrm>
            <a:off x="6876256" y="4731990"/>
            <a:ext cx="632336" cy="288031"/>
          </a:xfrm>
        </p:spPr>
        <p:txBody>
          <a:bodyPr rIns="0"/>
          <a:lstStyle>
            <a:lvl1pPr algn="r">
              <a:defRPr sz="2000" b="0" i="0">
                <a:solidFill>
                  <a:schemeClr val="bg1"/>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cxnSp>
        <p:nvCxnSpPr>
          <p:cNvPr id="28" name="Straight Connector 27">
            <a:extLst>
              <a:ext uri="{FF2B5EF4-FFF2-40B4-BE49-F238E27FC236}">
                <a16:creationId xmlns:a16="http://schemas.microsoft.com/office/drawing/2014/main" xmlns="" id="{B9551142-73E8-CA42-A623-6BAFD7395329}"/>
              </a:ext>
            </a:extLst>
          </p:cNvPr>
          <p:cNvCxnSpPr>
            <a:cxnSpLocks/>
          </p:cNvCxnSpPr>
          <p:nvPr userDrawn="1"/>
        </p:nvCxnSpPr>
        <p:spPr>
          <a:xfrm flipV="1">
            <a:off x="7596336" y="4731990"/>
            <a:ext cx="0" cy="411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xmlns="" id="{9448AFA2-0C5E-FA4D-BB13-36AB154CD791}"/>
              </a:ext>
            </a:extLst>
          </p:cNvPr>
          <p:cNvPicPr>
            <a:picLocks noChangeAspect="1"/>
          </p:cNvPicPr>
          <p:nvPr userDrawn="1"/>
        </p:nvPicPr>
        <p:blipFill>
          <a:blip r:embed="rId2" cstate="email">
            <a:alphaModFix/>
            <a:biLevel thresh="50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pic>
        <p:nvPicPr>
          <p:cNvPr id="11" name="Picture 10">
            <a:extLst>
              <a:ext uri="{FF2B5EF4-FFF2-40B4-BE49-F238E27FC236}">
                <a16:creationId xmlns:a16="http://schemas.microsoft.com/office/drawing/2014/main" xmlns="" id="{14BFCA14-ADED-C84F-A259-94434F7DB4D8}"/>
              </a:ext>
            </a:extLst>
          </p:cNvPr>
          <p:cNvPicPr>
            <a:picLocks noChangeAspect="1"/>
          </p:cNvPicPr>
          <p:nvPr userDrawn="1"/>
        </p:nvPicPr>
        <p:blipFill>
          <a:blip r:embed="rId3"/>
          <a:stretch>
            <a:fillRect/>
          </a:stretch>
        </p:blipFill>
        <p:spPr>
          <a:xfrm>
            <a:off x="-142588" y="268287"/>
            <a:ext cx="933313" cy="933313"/>
          </a:xfrm>
          <a:prstGeom prst="rect">
            <a:avLst/>
          </a:prstGeom>
        </p:spPr>
      </p:pic>
      <p:pic>
        <p:nvPicPr>
          <p:cNvPr id="13" name="Picture 12">
            <a:extLst>
              <a:ext uri="{FF2B5EF4-FFF2-40B4-BE49-F238E27FC236}">
                <a16:creationId xmlns:a16="http://schemas.microsoft.com/office/drawing/2014/main" xmlns="" id="{F86CFEDB-3287-9D44-9255-69E6C664399F}"/>
              </a:ext>
            </a:extLst>
          </p:cNvPr>
          <p:cNvPicPr>
            <a:picLocks noChangeAspect="1"/>
          </p:cNvPicPr>
          <p:nvPr userDrawn="1"/>
        </p:nvPicPr>
        <p:blipFill>
          <a:blip r:embed="rId4" cstate="email">
            <a:alphaModFix/>
            <a:lum bright="100000" contrast="10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spTree>
    <p:extLst>
      <p:ext uri="{BB962C8B-B14F-4D97-AF65-F5344CB8AC3E}">
        <p14:creationId xmlns:p14="http://schemas.microsoft.com/office/powerpoint/2010/main" val="1606437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3505F60-27B9-F449-AFB1-A3E8641F14B0}"/>
              </a:ext>
            </a:extLst>
          </p:cNvPr>
          <p:cNvSpPr/>
          <p:nvPr userDrawn="1"/>
        </p:nvSpPr>
        <p:spPr>
          <a:xfrm>
            <a:off x="0" y="732941"/>
            <a:ext cx="9144001" cy="381845"/>
          </a:xfrm>
          <a:prstGeom prst="rect">
            <a:avLst/>
          </a:prstGeom>
          <a:solidFill>
            <a:srgbClr val="006F5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xmlns="" id="{629499E0-380A-D44A-9697-3B822FA9DB3B}"/>
              </a:ext>
            </a:extLst>
          </p:cNvPr>
          <p:cNvSpPr/>
          <p:nvPr userDrawn="1"/>
        </p:nvSpPr>
        <p:spPr>
          <a:xfrm>
            <a:off x="0" y="0"/>
            <a:ext cx="9144000" cy="730771"/>
          </a:xfrm>
          <a:prstGeom prst="rect">
            <a:avLst/>
          </a:prstGeom>
          <a:solidFill>
            <a:srgbClr val="006F5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Slide Number Placeholder 4">
            <a:extLst>
              <a:ext uri="{FF2B5EF4-FFF2-40B4-BE49-F238E27FC236}">
                <a16:creationId xmlns:a16="http://schemas.microsoft.com/office/drawing/2014/main" xmlns="" id="{D28398DF-14E6-3545-864E-A333504D01A5}"/>
              </a:ext>
            </a:extLst>
          </p:cNvPr>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grpSp>
        <p:nvGrpSpPr>
          <p:cNvPr id="15" name="Group 14">
            <a:extLst>
              <a:ext uri="{FF2B5EF4-FFF2-40B4-BE49-F238E27FC236}">
                <a16:creationId xmlns:a16="http://schemas.microsoft.com/office/drawing/2014/main" xmlns="" id="{C4EDC928-E2B6-6646-AEF2-72DAA0AD7B3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059980D-694F-1D40-90E2-42270D8E548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7" name="Picture 16">
              <a:extLst>
                <a:ext uri="{FF2B5EF4-FFF2-40B4-BE49-F238E27FC236}">
                  <a16:creationId xmlns:a16="http://schemas.microsoft.com/office/drawing/2014/main" xmlns="" id="{A4C32F86-EEFF-6E41-BDAF-BA56B93BFD6F}"/>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cxnSp>
        <p:nvCxnSpPr>
          <p:cNvPr id="18" name="Straight Connector 17">
            <a:extLst>
              <a:ext uri="{FF2B5EF4-FFF2-40B4-BE49-F238E27FC236}">
                <a16:creationId xmlns:a16="http://schemas.microsoft.com/office/drawing/2014/main" xmlns="" id="{62B45723-18BD-EC4D-8B03-476221A433A9}"/>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15">
            <a:extLst>
              <a:ext uri="{FF2B5EF4-FFF2-40B4-BE49-F238E27FC236}">
                <a16:creationId xmlns:a16="http://schemas.microsoft.com/office/drawing/2014/main" xmlns="" id="{BCBDE565-8519-0140-9056-90E495FC0799}"/>
              </a:ext>
            </a:extLst>
          </p:cNvPr>
          <p:cNvSpPr>
            <a:spLocks noGrp="1"/>
          </p:cNvSpPr>
          <p:nvPr>
            <p:ph sz="quarter" idx="13"/>
          </p:nvPr>
        </p:nvSpPr>
        <p:spPr>
          <a:xfrm>
            <a:off x="1547664" y="1347614"/>
            <a:ext cx="7064129" cy="3070796"/>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1">
            <a:extLst>
              <a:ext uri="{FF2B5EF4-FFF2-40B4-BE49-F238E27FC236}">
                <a16:creationId xmlns:a16="http://schemas.microsoft.com/office/drawing/2014/main" xmlns="" id="{D534105B-845C-3848-84C2-BA607C35D3C3}"/>
              </a:ext>
            </a:extLst>
          </p:cNvPr>
          <p:cNvSpPr>
            <a:spLocks noGrp="1"/>
          </p:cNvSpPr>
          <p:nvPr>
            <p:ph type="title" hasCustomPrompt="1"/>
          </p:nvPr>
        </p:nvSpPr>
        <p:spPr>
          <a:xfrm>
            <a:off x="1547664" y="217634"/>
            <a:ext cx="6967686" cy="456927"/>
          </a:xfrm>
          <a:prstGeom prst="rect">
            <a:avLst/>
          </a:prstGeom>
        </p:spPr>
        <p:txBody>
          <a:bodyPr>
            <a:normAutofit/>
          </a:bodyPr>
          <a:lstStyle>
            <a:lvl1pPr>
              <a:defRPr sz="2200" b="1" i="0">
                <a:solidFill>
                  <a:srgbClr val="1C8665"/>
                </a:solidFill>
                <a:latin typeface="Lato Black" charset="0"/>
                <a:ea typeface="Lato Black" charset="0"/>
                <a:cs typeface="Lato Black" charset="0"/>
              </a:defRPr>
            </a:lvl1pPr>
          </a:lstStyle>
          <a:p>
            <a:r>
              <a:rPr lang="en-US" dirty="0"/>
              <a:t>Title 1</a:t>
            </a:r>
          </a:p>
        </p:txBody>
      </p:sp>
      <p:sp>
        <p:nvSpPr>
          <p:cNvPr id="23" name="Content Placeholder 15">
            <a:extLst>
              <a:ext uri="{FF2B5EF4-FFF2-40B4-BE49-F238E27FC236}">
                <a16:creationId xmlns:a16="http://schemas.microsoft.com/office/drawing/2014/main" xmlns="" id="{F2722AAF-C40D-294D-A68F-DCC3DF8618A5}"/>
              </a:ext>
            </a:extLst>
          </p:cNvPr>
          <p:cNvSpPr>
            <a:spLocks noGrp="1"/>
          </p:cNvSpPr>
          <p:nvPr>
            <p:ph sz="quarter" idx="14" hasCustomPrompt="1"/>
          </p:nvPr>
        </p:nvSpPr>
        <p:spPr>
          <a:xfrm>
            <a:off x="1547664" y="727681"/>
            <a:ext cx="7064129" cy="387105"/>
          </a:xfrm>
        </p:spPr>
        <p:txBody>
          <a:bodyPr anchor="ctr" anchorCtr="0">
            <a:normAutofit/>
          </a:bodyPr>
          <a:lstStyle>
            <a:lvl1pPr marL="0" indent="0" algn="l" defTabSz="685766" rtl="0" eaLnBrk="1" latinLnBrk="0" hangingPunct="1">
              <a:lnSpc>
                <a:spcPct val="90000"/>
              </a:lnSpc>
              <a:spcBef>
                <a:spcPct val="0"/>
              </a:spcBef>
              <a:buNone/>
              <a:defRPr lang="en-US" sz="1000" b="1" i="0" kern="1200" dirty="0">
                <a:solidFill>
                  <a:schemeClr val="tx1"/>
                </a:solidFill>
                <a:latin typeface="Lato Heavy" panose="020F0502020204030203" pitchFamily="34" charset="77"/>
                <a:ea typeface="+mn-ea"/>
                <a:cs typeface="+mn-cs"/>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dirty="0"/>
              <a:t>Title 2</a:t>
            </a:r>
          </a:p>
        </p:txBody>
      </p:sp>
      <p:sp>
        <p:nvSpPr>
          <p:cNvPr id="26" name="Title 1">
            <a:extLst>
              <a:ext uri="{FF2B5EF4-FFF2-40B4-BE49-F238E27FC236}">
                <a16:creationId xmlns:a16="http://schemas.microsoft.com/office/drawing/2014/main" xmlns="" id="{4132B32A-F0DB-1F4B-928D-906734586642}"/>
              </a:ext>
            </a:extLst>
          </p:cNvPr>
          <p:cNvSpPr txBox="1">
            <a:spLocks/>
          </p:cNvSpPr>
          <p:nvPr userDrawn="1"/>
        </p:nvSpPr>
        <p:spPr>
          <a:xfrm>
            <a:off x="1547663" y="-9200"/>
            <a:ext cx="2186288" cy="31300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US" sz="1000" dirty="0">
                <a:solidFill>
                  <a:schemeClr val="bg1">
                    <a:alpha val="40000"/>
                  </a:schemeClr>
                </a:solidFill>
              </a:rPr>
              <a:t>EVIDENCE</a:t>
            </a:r>
          </a:p>
        </p:txBody>
      </p:sp>
      <p:pic>
        <p:nvPicPr>
          <p:cNvPr id="20" name="Picture 19">
            <a:extLst>
              <a:ext uri="{FF2B5EF4-FFF2-40B4-BE49-F238E27FC236}">
                <a16:creationId xmlns:a16="http://schemas.microsoft.com/office/drawing/2014/main" xmlns="" id="{E7780C62-EAA9-BC44-8E41-16F2AD4C37DD}"/>
              </a:ext>
            </a:extLst>
          </p:cNvPr>
          <p:cNvPicPr>
            <a:picLocks noChangeAspect="1"/>
          </p:cNvPicPr>
          <p:nvPr userDrawn="1"/>
        </p:nvPicPr>
        <p:blipFill>
          <a:blip r:embed="rId4"/>
          <a:stretch>
            <a:fillRect/>
          </a:stretch>
        </p:blipFill>
        <p:spPr>
          <a:xfrm>
            <a:off x="-142588" y="268287"/>
            <a:ext cx="933313" cy="933313"/>
          </a:xfrm>
          <a:prstGeom prst="rect">
            <a:avLst/>
          </a:prstGeom>
        </p:spPr>
      </p:pic>
    </p:spTree>
    <p:extLst>
      <p:ext uri="{BB962C8B-B14F-4D97-AF65-F5344CB8AC3E}">
        <p14:creationId xmlns:p14="http://schemas.microsoft.com/office/powerpoint/2010/main" val="320802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B4C891F-18EE-E44E-989E-AF847860870D}"/>
              </a:ext>
            </a:extLst>
          </p:cNvPr>
          <p:cNvSpPr/>
          <p:nvPr userDrawn="1"/>
        </p:nvSpPr>
        <p:spPr>
          <a:xfrm>
            <a:off x="-111760" y="-81280"/>
            <a:ext cx="435610" cy="5224780"/>
          </a:xfrm>
          <a:prstGeom prst="rect">
            <a:avLst/>
          </a:prstGeom>
          <a:solidFill>
            <a:srgbClr val="D3533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a:extLst>
              <a:ext uri="{FF2B5EF4-FFF2-40B4-BE49-F238E27FC236}">
                <a16:creationId xmlns:a16="http://schemas.microsoft.com/office/drawing/2014/main" xmlns="" id="{283EAC40-2DD9-1C44-A992-6525C43A2B77}"/>
              </a:ext>
            </a:extLst>
          </p:cNvPr>
          <p:cNvSpPr/>
          <p:nvPr userDrawn="1"/>
        </p:nvSpPr>
        <p:spPr>
          <a:xfrm>
            <a:off x="323850" y="0"/>
            <a:ext cx="8820150" cy="5143501"/>
          </a:xfrm>
          <a:prstGeom prst="rect">
            <a:avLst/>
          </a:prstGeom>
          <a:solidFill>
            <a:srgbClr val="BF463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le 1">
            <a:extLst>
              <a:ext uri="{FF2B5EF4-FFF2-40B4-BE49-F238E27FC236}">
                <a16:creationId xmlns:a16="http://schemas.microsoft.com/office/drawing/2014/main" xmlns="" id="{89D98B56-2074-7A4D-B9B0-F9D65172A2F5}"/>
              </a:ext>
            </a:extLst>
          </p:cNvPr>
          <p:cNvSpPr>
            <a:spLocks noGrp="1"/>
          </p:cNvSpPr>
          <p:nvPr>
            <p:ph type="ctrTitle" hasCustomPrompt="1"/>
          </p:nvPr>
        </p:nvSpPr>
        <p:spPr>
          <a:xfrm>
            <a:off x="1626402" y="1059582"/>
            <a:ext cx="6985448" cy="1152128"/>
          </a:xfrm>
          <a:prstGeom prst="rect">
            <a:avLst/>
          </a:prstGeom>
          <a:ln>
            <a:noFill/>
          </a:ln>
        </p:spPr>
        <p:txBody>
          <a:bodyPr anchor="t" anchorCtr="0">
            <a:normAutofit/>
          </a:bodyPr>
          <a:lstStyle>
            <a:lvl1pPr algn="l">
              <a:defRPr lang="en" sz="3300" b="1" i="0" kern="1200" dirty="0">
                <a:solidFill>
                  <a:srgbClr val="D3533F"/>
                </a:solidFill>
                <a:effectLst/>
                <a:latin typeface="DIN" pitchFamily="2" charset="0"/>
                <a:ea typeface="Lato Black" charset="0"/>
                <a:cs typeface="Lato Black" charset="0"/>
              </a:defRPr>
            </a:lvl1pPr>
          </a:lstStyle>
          <a:p>
            <a:r>
              <a:rPr lang="en" b="1" dirty="0">
                <a:effectLst/>
                <a:latin typeface="DIN" pitchFamily="2" charset="0"/>
              </a:rPr>
              <a:t>Strategy title</a:t>
            </a:r>
            <a:endParaRPr lang="en" dirty="0">
              <a:effectLst/>
              <a:latin typeface="DIN" pitchFamily="2" charset="0"/>
            </a:endParaRPr>
          </a:p>
        </p:txBody>
      </p:sp>
      <p:sp>
        <p:nvSpPr>
          <p:cNvPr id="23" name="Subtitle 2">
            <a:extLst>
              <a:ext uri="{FF2B5EF4-FFF2-40B4-BE49-F238E27FC236}">
                <a16:creationId xmlns:a16="http://schemas.microsoft.com/office/drawing/2014/main" xmlns="" id="{F210D97E-92B4-854D-9D3C-06CCD6B71137}"/>
              </a:ext>
            </a:extLst>
          </p:cNvPr>
          <p:cNvSpPr>
            <a:spLocks noGrp="1"/>
          </p:cNvSpPr>
          <p:nvPr>
            <p:ph type="subTitle" idx="1"/>
          </p:nvPr>
        </p:nvSpPr>
        <p:spPr>
          <a:xfrm>
            <a:off x="1626401" y="2211709"/>
            <a:ext cx="6985449" cy="2252089"/>
          </a:xfrm>
          <a:ln>
            <a:noFill/>
          </a:ln>
        </p:spPr>
        <p:txBody>
          <a:bodyPr>
            <a:normAutofit/>
          </a:bodyPr>
          <a:lstStyle>
            <a:lvl1pPr marL="342900" indent="-342900" algn="l">
              <a:buSzPct val="100000"/>
              <a:buFont typeface="Arial" panose="020B0604020202020204" pitchFamily="34" charset="0"/>
              <a:buChar char="•"/>
              <a:defRPr lang="en-US" sz="2000" b="0" i="0" kern="1200" dirty="0">
                <a:solidFill>
                  <a:srgbClr val="D3533F"/>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24" name="Slide Number Placeholder 4">
            <a:extLst>
              <a:ext uri="{FF2B5EF4-FFF2-40B4-BE49-F238E27FC236}">
                <a16:creationId xmlns:a16="http://schemas.microsoft.com/office/drawing/2014/main" xmlns="" id="{348F4F0C-FFF8-F449-89DA-E6F064D3B85B}"/>
              </a:ext>
            </a:extLst>
          </p:cNvPr>
          <p:cNvSpPr>
            <a:spLocks noGrp="1"/>
          </p:cNvSpPr>
          <p:nvPr>
            <p:ph type="sldNum" sz="quarter" idx="12"/>
          </p:nvPr>
        </p:nvSpPr>
        <p:spPr>
          <a:xfrm>
            <a:off x="6876256" y="4731990"/>
            <a:ext cx="632336" cy="288031"/>
          </a:xfrm>
        </p:spPr>
        <p:txBody>
          <a:bodyPr rIns="0"/>
          <a:lstStyle>
            <a:lvl1pPr algn="r">
              <a:defRPr sz="2000" b="0" i="0">
                <a:solidFill>
                  <a:schemeClr val="bg1"/>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cxnSp>
        <p:nvCxnSpPr>
          <p:cNvPr id="28" name="Straight Connector 27">
            <a:extLst>
              <a:ext uri="{FF2B5EF4-FFF2-40B4-BE49-F238E27FC236}">
                <a16:creationId xmlns:a16="http://schemas.microsoft.com/office/drawing/2014/main" xmlns="" id="{B9551142-73E8-CA42-A623-6BAFD7395329}"/>
              </a:ext>
            </a:extLst>
          </p:cNvPr>
          <p:cNvCxnSpPr>
            <a:cxnSpLocks/>
          </p:cNvCxnSpPr>
          <p:nvPr userDrawn="1"/>
        </p:nvCxnSpPr>
        <p:spPr>
          <a:xfrm flipV="1">
            <a:off x="7596336" y="4731990"/>
            <a:ext cx="0" cy="411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xmlns="" id="{9448AFA2-0C5E-FA4D-BB13-36AB154CD791}"/>
              </a:ext>
            </a:extLst>
          </p:cNvPr>
          <p:cNvPicPr>
            <a:picLocks noChangeAspect="1"/>
          </p:cNvPicPr>
          <p:nvPr userDrawn="1"/>
        </p:nvPicPr>
        <p:blipFill>
          <a:blip r:embed="rId2" cstate="email">
            <a:alphaModFix/>
            <a:biLevel thresh="50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pic>
        <p:nvPicPr>
          <p:cNvPr id="11" name="Picture 10">
            <a:extLst>
              <a:ext uri="{FF2B5EF4-FFF2-40B4-BE49-F238E27FC236}">
                <a16:creationId xmlns:a16="http://schemas.microsoft.com/office/drawing/2014/main" xmlns="" id="{60798015-EE77-2A46-9023-C4212F36565C}"/>
              </a:ext>
            </a:extLst>
          </p:cNvPr>
          <p:cNvPicPr>
            <a:picLocks noChangeAspect="1"/>
          </p:cNvPicPr>
          <p:nvPr userDrawn="1"/>
        </p:nvPicPr>
        <p:blipFill>
          <a:blip r:embed="rId3"/>
          <a:stretch>
            <a:fillRect/>
          </a:stretch>
        </p:blipFill>
        <p:spPr>
          <a:xfrm>
            <a:off x="-142587" y="268287"/>
            <a:ext cx="932873" cy="932873"/>
          </a:xfrm>
          <a:prstGeom prst="rect">
            <a:avLst/>
          </a:prstGeom>
        </p:spPr>
      </p:pic>
      <p:pic>
        <p:nvPicPr>
          <p:cNvPr id="12" name="Picture 11">
            <a:extLst>
              <a:ext uri="{FF2B5EF4-FFF2-40B4-BE49-F238E27FC236}">
                <a16:creationId xmlns:a16="http://schemas.microsoft.com/office/drawing/2014/main" xmlns="" id="{F077E3EF-D248-FC41-AFC8-4364E0793EB3}"/>
              </a:ext>
            </a:extLst>
          </p:cNvPr>
          <p:cNvPicPr>
            <a:picLocks noChangeAspect="1"/>
          </p:cNvPicPr>
          <p:nvPr userDrawn="1"/>
        </p:nvPicPr>
        <p:blipFill>
          <a:blip r:embed="rId4" cstate="email">
            <a:alphaModFix/>
            <a:lum bright="100000" contrast="10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spTree>
    <p:extLst>
      <p:ext uri="{BB962C8B-B14F-4D97-AF65-F5344CB8AC3E}">
        <p14:creationId xmlns:p14="http://schemas.microsoft.com/office/powerpoint/2010/main" val="2137638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3505F60-27B9-F449-AFB1-A3E8641F14B0}"/>
              </a:ext>
            </a:extLst>
          </p:cNvPr>
          <p:cNvSpPr/>
          <p:nvPr userDrawn="1"/>
        </p:nvSpPr>
        <p:spPr>
          <a:xfrm>
            <a:off x="0" y="732941"/>
            <a:ext cx="9144001" cy="381845"/>
          </a:xfrm>
          <a:prstGeom prst="rect">
            <a:avLst/>
          </a:prstGeom>
          <a:solidFill>
            <a:srgbClr val="BF463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xmlns="" id="{629499E0-380A-D44A-9697-3B822FA9DB3B}"/>
              </a:ext>
            </a:extLst>
          </p:cNvPr>
          <p:cNvSpPr/>
          <p:nvPr userDrawn="1"/>
        </p:nvSpPr>
        <p:spPr>
          <a:xfrm>
            <a:off x="0" y="0"/>
            <a:ext cx="9144000" cy="730771"/>
          </a:xfrm>
          <a:prstGeom prst="rect">
            <a:avLst/>
          </a:prstGeom>
          <a:solidFill>
            <a:srgbClr val="BF463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Slide Number Placeholder 4">
            <a:extLst>
              <a:ext uri="{FF2B5EF4-FFF2-40B4-BE49-F238E27FC236}">
                <a16:creationId xmlns:a16="http://schemas.microsoft.com/office/drawing/2014/main" xmlns="" id="{D28398DF-14E6-3545-864E-A333504D01A5}"/>
              </a:ext>
            </a:extLst>
          </p:cNvPr>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grpSp>
        <p:nvGrpSpPr>
          <p:cNvPr id="15" name="Group 14">
            <a:extLst>
              <a:ext uri="{FF2B5EF4-FFF2-40B4-BE49-F238E27FC236}">
                <a16:creationId xmlns:a16="http://schemas.microsoft.com/office/drawing/2014/main" xmlns="" id="{C4EDC928-E2B6-6646-AEF2-72DAA0AD7B3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059980D-694F-1D40-90E2-42270D8E548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7" name="Picture 16">
              <a:extLst>
                <a:ext uri="{FF2B5EF4-FFF2-40B4-BE49-F238E27FC236}">
                  <a16:creationId xmlns:a16="http://schemas.microsoft.com/office/drawing/2014/main" xmlns="" id="{A4C32F86-EEFF-6E41-BDAF-BA56B93BFD6F}"/>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cxnSp>
        <p:nvCxnSpPr>
          <p:cNvPr id="18" name="Straight Connector 17">
            <a:extLst>
              <a:ext uri="{FF2B5EF4-FFF2-40B4-BE49-F238E27FC236}">
                <a16:creationId xmlns:a16="http://schemas.microsoft.com/office/drawing/2014/main" xmlns="" id="{62B45723-18BD-EC4D-8B03-476221A433A9}"/>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15">
            <a:extLst>
              <a:ext uri="{FF2B5EF4-FFF2-40B4-BE49-F238E27FC236}">
                <a16:creationId xmlns:a16="http://schemas.microsoft.com/office/drawing/2014/main" xmlns="" id="{BCBDE565-8519-0140-9056-90E495FC0799}"/>
              </a:ext>
            </a:extLst>
          </p:cNvPr>
          <p:cNvSpPr>
            <a:spLocks noGrp="1"/>
          </p:cNvSpPr>
          <p:nvPr>
            <p:ph sz="quarter" idx="13"/>
          </p:nvPr>
        </p:nvSpPr>
        <p:spPr>
          <a:xfrm>
            <a:off x="1547664" y="1347614"/>
            <a:ext cx="7064129" cy="3070796"/>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1">
            <a:extLst>
              <a:ext uri="{FF2B5EF4-FFF2-40B4-BE49-F238E27FC236}">
                <a16:creationId xmlns:a16="http://schemas.microsoft.com/office/drawing/2014/main" xmlns="" id="{D534105B-845C-3848-84C2-BA607C35D3C3}"/>
              </a:ext>
            </a:extLst>
          </p:cNvPr>
          <p:cNvSpPr>
            <a:spLocks noGrp="1"/>
          </p:cNvSpPr>
          <p:nvPr>
            <p:ph type="title" hasCustomPrompt="1"/>
          </p:nvPr>
        </p:nvSpPr>
        <p:spPr>
          <a:xfrm>
            <a:off x="1547664" y="217634"/>
            <a:ext cx="6967686" cy="456927"/>
          </a:xfrm>
          <a:prstGeom prst="rect">
            <a:avLst/>
          </a:prstGeom>
        </p:spPr>
        <p:txBody>
          <a:bodyPr>
            <a:normAutofit/>
          </a:bodyPr>
          <a:lstStyle>
            <a:lvl1pPr>
              <a:defRPr sz="2200" b="1" i="0">
                <a:solidFill>
                  <a:srgbClr val="D3533F"/>
                </a:solidFill>
                <a:latin typeface="Lato Black" charset="0"/>
                <a:ea typeface="Lato Black" charset="0"/>
                <a:cs typeface="Lato Black" charset="0"/>
              </a:defRPr>
            </a:lvl1pPr>
          </a:lstStyle>
          <a:p>
            <a:r>
              <a:rPr lang="en-US" dirty="0"/>
              <a:t>Title 1</a:t>
            </a:r>
          </a:p>
        </p:txBody>
      </p:sp>
      <p:sp>
        <p:nvSpPr>
          <p:cNvPr id="23" name="Content Placeholder 15">
            <a:extLst>
              <a:ext uri="{FF2B5EF4-FFF2-40B4-BE49-F238E27FC236}">
                <a16:creationId xmlns:a16="http://schemas.microsoft.com/office/drawing/2014/main" xmlns="" id="{F2722AAF-C40D-294D-A68F-DCC3DF8618A5}"/>
              </a:ext>
            </a:extLst>
          </p:cNvPr>
          <p:cNvSpPr>
            <a:spLocks noGrp="1"/>
          </p:cNvSpPr>
          <p:nvPr>
            <p:ph sz="quarter" idx="14" hasCustomPrompt="1"/>
          </p:nvPr>
        </p:nvSpPr>
        <p:spPr>
          <a:xfrm>
            <a:off x="1547664" y="727681"/>
            <a:ext cx="7064129" cy="387105"/>
          </a:xfrm>
        </p:spPr>
        <p:txBody>
          <a:bodyPr anchor="ctr" anchorCtr="0">
            <a:normAutofit/>
          </a:bodyPr>
          <a:lstStyle>
            <a:lvl1pPr marL="0" indent="0" algn="l" defTabSz="685766" rtl="0" eaLnBrk="1" latinLnBrk="0" hangingPunct="1">
              <a:lnSpc>
                <a:spcPct val="90000"/>
              </a:lnSpc>
              <a:spcBef>
                <a:spcPct val="0"/>
              </a:spcBef>
              <a:buNone/>
              <a:defRPr lang="en-US" sz="1000" b="1" i="0" kern="1200" dirty="0">
                <a:solidFill>
                  <a:schemeClr val="tx1"/>
                </a:solidFill>
                <a:latin typeface="Lato Heavy" panose="020F0502020204030203" pitchFamily="34" charset="77"/>
                <a:ea typeface="+mn-ea"/>
                <a:cs typeface="+mn-cs"/>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dirty="0"/>
              <a:t>Title 2</a:t>
            </a:r>
          </a:p>
        </p:txBody>
      </p:sp>
      <p:sp>
        <p:nvSpPr>
          <p:cNvPr id="25" name="Title 1">
            <a:extLst>
              <a:ext uri="{FF2B5EF4-FFF2-40B4-BE49-F238E27FC236}">
                <a16:creationId xmlns:a16="http://schemas.microsoft.com/office/drawing/2014/main" xmlns="" id="{307C1535-F496-C544-A23F-C99547888BFD}"/>
              </a:ext>
            </a:extLst>
          </p:cNvPr>
          <p:cNvSpPr txBox="1">
            <a:spLocks/>
          </p:cNvSpPr>
          <p:nvPr userDrawn="1"/>
        </p:nvSpPr>
        <p:spPr>
          <a:xfrm>
            <a:off x="1547663" y="-9200"/>
            <a:ext cx="2186288" cy="31300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US" sz="1000" dirty="0">
                <a:solidFill>
                  <a:schemeClr val="bg1">
                    <a:alpha val="40000"/>
                  </a:schemeClr>
                </a:solidFill>
              </a:rPr>
              <a:t>EVIDENCE</a:t>
            </a:r>
          </a:p>
        </p:txBody>
      </p:sp>
      <p:pic>
        <p:nvPicPr>
          <p:cNvPr id="20" name="Picture 19">
            <a:extLst>
              <a:ext uri="{FF2B5EF4-FFF2-40B4-BE49-F238E27FC236}">
                <a16:creationId xmlns:a16="http://schemas.microsoft.com/office/drawing/2014/main" xmlns="" id="{A9707188-F32C-BA4C-8561-ED4773474A12}"/>
              </a:ext>
            </a:extLst>
          </p:cNvPr>
          <p:cNvPicPr>
            <a:picLocks noChangeAspect="1"/>
          </p:cNvPicPr>
          <p:nvPr userDrawn="1"/>
        </p:nvPicPr>
        <p:blipFill>
          <a:blip r:embed="rId4"/>
          <a:stretch>
            <a:fillRect/>
          </a:stretch>
        </p:blipFill>
        <p:spPr>
          <a:xfrm>
            <a:off x="-142587" y="268287"/>
            <a:ext cx="932873" cy="932873"/>
          </a:xfrm>
          <a:prstGeom prst="rect">
            <a:avLst/>
          </a:prstGeom>
        </p:spPr>
      </p:pic>
    </p:spTree>
    <p:extLst>
      <p:ext uri="{BB962C8B-B14F-4D97-AF65-F5344CB8AC3E}">
        <p14:creationId xmlns:p14="http://schemas.microsoft.com/office/powerpoint/2010/main" val="2639848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405999D-D330-E940-B50C-EEB904AE0310}"/>
              </a:ext>
            </a:extLst>
          </p:cNvPr>
          <p:cNvSpPr/>
          <p:nvPr userDrawn="1"/>
        </p:nvSpPr>
        <p:spPr>
          <a:xfrm>
            <a:off x="-111760" y="-81280"/>
            <a:ext cx="435610" cy="5224780"/>
          </a:xfrm>
          <a:prstGeom prst="rect">
            <a:avLst/>
          </a:prstGeom>
          <a:solidFill>
            <a:srgbClr val="20526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a:extLst>
              <a:ext uri="{FF2B5EF4-FFF2-40B4-BE49-F238E27FC236}">
                <a16:creationId xmlns:a16="http://schemas.microsoft.com/office/drawing/2014/main" xmlns="" id="{283EAC40-2DD9-1C44-A992-6525C43A2B77}"/>
              </a:ext>
            </a:extLst>
          </p:cNvPr>
          <p:cNvSpPr/>
          <p:nvPr userDrawn="1"/>
        </p:nvSpPr>
        <p:spPr>
          <a:xfrm>
            <a:off x="323850" y="0"/>
            <a:ext cx="8820150" cy="5143501"/>
          </a:xfrm>
          <a:prstGeom prst="rect">
            <a:avLst/>
          </a:prstGeom>
          <a:solidFill>
            <a:srgbClr val="0638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le 1">
            <a:extLst>
              <a:ext uri="{FF2B5EF4-FFF2-40B4-BE49-F238E27FC236}">
                <a16:creationId xmlns:a16="http://schemas.microsoft.com/office/drawing/2014/main" xmlns="" id="{89D98B56-2074-7A4D-B9B0-F9D65172A2F5}"/>
              </a:ext>
            </a:extLst>
          </p:cNvPr>
          <p:cNvSpPr>
            <a:spLocks noGrp="1"/>
          </p:cNvSpPr>
          <p:nvPr>
            <p:ph type="ctrTitle" hasCustomPrompt="1"/>
          </p:nvPr>
        </p:nvSpPr>
        <p:spPr>
          <a:xfrm>
            <a:off x="1626402" y="1059582"/>
            <a:ext cx="6985448" cy="1152128"/>
          </a:xfrm>
          <a:prstGeom prst="rect">
            <a:avLst/>
          </a:prstGeom>
          <a:ln>
            <a:noFill/>
          </a:ln>
        </p:spPr>
        <p:txBody>
          <a:bodyPr anchor="t" anchorCtr="0">
            <a:normAutofit/>
          </a:bodyPr>
          <a:lstStyle>
            <a:lvl1pPr algn="l">
              <a:defRPr lang="en" sz="3300" b="1" i="0" kern="1200" dirty="0">
                <a:solidFill>
                  <a:srgbClr val="205260"/>
                </a:solidFill>
                <a:effectLst/>
                <a:latin typeface="DIN" pitchFamily="2" charset="0"/>
                <a:ea typeface="Lato Black" charset="0"/>
                <a:cs typeface="Lato Black" charset="0"/>
              </a:defRPr>
            </a:lvl1pPr>
          </a:lstStyle>
          <a:p>
            <a:r>
              <a:rPr lang="en" b="1" dirty="0">
                <a:effectLst/>
                <a:latin typeface="DIN" pitchFamily="2" charset="0"/>
              </a:rPr>
              <a:t>Strategy title</a:t>
            </a:r>
            <a:endParaRPr lang="en" dirty="0">
              <a:effectLst/>
              <a:latin typeface="DIN" pitchFamily="2" charset="0"/>
            </a:endParaRPr>
          </a:p>
        </p:txBody>
      </p:sp>
      <p:sp>
        <p:nvSpPr>
          <p:cNvPr id="23" name="Subtitle 2">
            <a:extLst>
              <a:ext uri="{FF2B5EF4-FFF2-40B4-BE49-F238E27FC236}">
                <a16:creationId xmlns:a16="http://schemas.microsoft.com/office/drawing/2014/main" xmlns="" id="{F210D97E-92B4-854D-9D3C-06CCD6B71137}"/>
              </a:ext>
            </a:extLst>
          </p:cNvPr>
          <p:cNvSpPr>
            <a:spLocks noGrp="1"/>
          </p:cNvSpPr>
          <p:nvPr>
            <p:ph type="subTitle" idx="1"/>
          </p:nvPr>
        </p:nvSpPr>
        <p:spPr>
          <a:xfrm>
            <a:off x="1626401" y="2211709"/>
            <a:ext cx="6985449" cy="2252089"/>
          </a:xfrm>
          <a:ln>
            <a:noFill/>
          </a:ln>
        </p:spPr>
        <p:txBody>
          <a:bodyPr>
            <a:normAutofit/>
          </a:bodyPr>
          <a:lstStyle>
            <a:lvl1pPr marL="342900" indent="-342900" algn="l">
              <a:buSzPct val="100000"/>
              <a:buFont typeface="Arial" panose="020B0604020202020204" pitchFamily="34" charset="0"/>
              <a:buChar char="•"/>
              <a:defRPr lang="en-US" sz="2000" b="0" i="0" kern="1200" dirty="0">
                <a:solidFill>
                  <a:srgbClr val="205260"/>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24" name="Slide Number Placeholder 4">
            <a:extLst>
              <a:ext uri="{FF2B5EF4-FFF2-40B4-BE49-F238E27FC236}">
                <a16:creationId xmlns:a16="http://schemas.microsoft.com/office/drawing/2014/main" xmlns="" id="{348F4F0C-FFF8-F449-89DA-E6F064D3B85B}"/>
              </a:ext>
            </a:extLst>
          </p:cNvPr>
          <p:cNvSpPr>
            <a:spLocks noGrp="1"/>
          </p:cNvSpPr>
          <p:nvPr>
            <p:ph type="sldNum" sz="quarter" idx="12"/>
          </p:nvPr>
        </p:nvSpPr>
        <p:spPr>
          <a:xfrm>
            <a:off x="6876256" y="4731990"/>
            <a:ext cx="632336" cy="288031"/>
          </a:xfrm>
        </p:spPr>
        <p:txBody>
          <a:bodyPr rIns="0"/>
          <a:lstStyle>
            <a:lvl1pPr algn="r">
              <a:defRPr sz="2000" b="0" i="0">
                <a:solidFill>
                  <a:schemeClr val="bg1"/>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cxnSp>
        <p:nvCxnSpPr>
          <p:cNvPr id="28" name="Straight Connector 27">
            <a:extLst>
              <a:ext uri="{FF2B5EF4-FFF2-40B4-BE49-F238E27FC236}">
                <a16:creationId xmlns:a16="http://schemas.microsoft.com/office/drawing/2014/main" xmlns="" id="{B9551142-73E8-CA42-A623-6BAFD7395329}"/>
              </a:ext>
            </a:extLst>
          </p:cNvPr>
          <p:cNvCxnSpPr>
            <a:cxnSpLocks/>
          </p:cNvCxnSpPr>
          <p:nvPr userDrawn="1"/>
        </p:nvCxnSpPr>
        <p:spPr>
          <a:xfrm flipV="1">
            <a:off x="7596336" y="4731990"/>
            <a:ext cx="0" cy="411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xmlns="" id="{9448AFA2-0C5E-FA4D-BB13-36AB154CD791}"/>
              </a:ext>
            </a:extLst>
          </p:cNvPr>
          <p:cNvPicPr>
            <a:picLocks noChangeAspect="1"/>
          </p:cNvPicPr>
          <p:nvPr userDrawn="1"/>
        </p:nvPicPr>
        <p:blipFill>
          <a:blip r:embed="rId2" cstate="email">
            <a:alphaModFix/>
            <a:biLevel thresh="50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pic>
        <p:nvPicPr>
          <p:cNvPr id="11" name="Picture 10">
            <a:extLst>
              <a:ext uri="{FF2B5EF4-FFF2-40B4-BE49-F238E27FC236}">
                <a16:creationId xmlns:a16="http://schemas.microsoft.com/office/drawing/2014/main" xmlns="" id="{03D94763-3AFB-B94F-BCC9-3462FD4B35D2}"/>
              </a:ext>
            </a:extLst>
          </p:cNvPr>
          <p:cNvPicPr>
            <a:picLocks noChangeAspect="1"/>
          </p:cNvPicPr>
          <p:nvPr userDrawn="1"/>
        </p:nvPicPr>
        <p:blipFill>
          <a:blip r:embed="rId3"/>
          <a:stretch>
            <a:fillRect/>
          </a:stretch>
        </p:blipFill>
        <p:spPr>
          <a:xfrm>
            <a:off x="-142588" y="255896"/>
            <a:ext cx="947845" cy="947845"/>
          </a:xfrm>
          <a:prstGeom prst="rect">
            <a:avLst/>
          </a:prstGeom>
        </p:spPr>
      </p:pic>
      <p:pic>
        <p:nvPicPr>
          <p:cNvPr id="13" name="Picture 12">
            <a:extLst>
              <a:ext uri="{FF2B5EF4-FFF2-40B4-BE49-F238E27FC236}">
                <a16:creationId xmlns:a16="http://schemas.microsoft.com/office/drawing/2014/main" xmlns="" id="{D464652C-88F9-C748-AA43-52125D649DA9}"/>
              </a:ext>
            </a:extLst>
          </p:cNvPr>
          <p:cNvPicPr>
            <a:picLocks noChangeAspect="1"/>
          </p:cNvPicPr>
          <p:nvPr userDrawn="1"/>
        </p:nvPicPr>
        <p:blipFill>
          <a:blip r:embed="rId4" cstate="email">
            <a:alphaModFix/>
            <a:lum bright="100000" contrast="10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spTree>
    <p:extLst>
      <p:ext uri="{BB962C8B-B14F-4D97-AF65-F5344CB8AC3E}">
        <p14:creationId xmlns:p14="http://schemas.microsoft.com/office/powerpoint/2010/main" val="37237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3505F60-27B9-F449-AFB1-A3E8641F14B0}"/>
              </a:ext>
            </a:extLst>
          </p:cNvPr>
          <p:cNvSpPr/>
          <p:nvPr userDrawn="1"/>
        </p:nvSpPr>
        <p:spPr>
          <a:xfrm>
            <a:off x="0" y="732941"/>
            <a:ext cx="9144001" cy="381845"/>
          </a:xfrm>
          <a:prstGeom prst="rect">
            <a:avLst/>
          </a:prstGeom>
          <a:solidFill>
            <a:srgbClr val="0538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xmlns="" id="{629499E0-380A-D44A-9697-3B822FA9DB3B}"/>
              </a:ext>
            </a:extLst>
          </p:cNvPr>
          <p:cNvSpPr/>
          <p:nvPr userDrawn="1"/>
        </p:nvSpPr>
        <p:spPr>
          <a:xfrm>
            <a:off x="0" y="0"/>
            <a:ext cx="9144000" cy="730771"/>
          </a:xfrm>
          <a:prstGeom prst="rect">
            <a:avLst/>
          </a:prstGeom>
          <a:solidFill>
            <a:srgbClr val="05384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Slide Number Placeholder 4">
            <a:extLst>
              <a:ext uri="{FF2B5EF4-FFF2-40B4-BE49-F238E27FC236}">
                <a16:creationId xmlns:a16="http://schemas.microsoft.com/office/drawing/2014/main" xmlns="" id="{D28398DF-14E6-3545-864E-A333504D01A5}"/>
              </a:ext>
            </a:extLst>
          </p:cNvPr>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grpSp>
        <p:nvGrpSpPr>
          <p:cNvPr id="15" name="Group 14">
            <a:extLst>
              <a:ext uri="{FF2B5EF4-FFF2-40B4-BE49-F238E27FC236}">
                <a16:creationId xmlns:a16="http://schemas.microsoft.com/office/drawing/2014/main" xmlns="" id="{C4EDC928-E2B6-6646-AEF2-72DAA0AD7B3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059980D-694F-1D40-90E2-42270D8E548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7" name="Picture 16">
              <a:extLst>
                <a:ext uri="{FF2B5EF4-FFF2-40B4-BE49-F238E27FC236}">
                  <a16:creationId xmlns:a16="http://schemas.microsoft.com/office/drawing/2014/main" xmlns="" id="{A4C32F86-EEFF-6E41-BDAF-BA56B93BFD6F}"/>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cxnSp>
        <p:nvCxnSpPr>
          <p:cNvPr id="18" name="Straight Connector 17">
            <a:extLst>
              <a:ext uri="{FF2B5EF4-FFF2-40B4-BE49-F238E27FC236}">
                <a16:creationId xmlns:a16="http://schemas.microsoft.com/office/drawing/2014/main" xmlns="" id="{62B45723-18BD-EC4D-8B03-476221A433A9}"/>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15">
            <a:extLst>
              <a:ext uri="{FF2B5EF4-FFF2-40B4-BE49-F238E27FC236}">
                <a16:creationId xmlns:a16="http://schemas.microsoft.com/office/drawing/2014/main" xmlns="" id="{BCBDE565-8519-0140-9056-90E495FC0799}"/>
              </a:ext>
            </a:extLst>
          </p:cNvPr>
          <p:cNvSpPr>
            <a:spLocks noGrp="1"/>
          </p:cNvSpPr>
          <p:nvPr>
            <p:ph sz="quarter" idx="13"/>
          </p:nvPr>
        </p:nvSpPr>
        <p:spPr>
          <a:xfrm>
            <a:off x="1547664" y="1347614"/>
            <a:ext cx="7064129" cy="3070796"/>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1">
            <a:extLst>
              <a:ext uri="{FF2B5EF4-FFF2-40B4-BE49-F238E27FC236}">
                <a16:creationId xmlns:a16="http://schemas.microsoft.com/office/drawing/2014/main" xmlns="" id="{D534105B-845C-3848-84C2-BA607C35D3C3}"/>
              </a:ext>
            </a:extLst>
          </p:cNvPr>
          <p:cNvSpPr>
            <a:spLocks noGrp="1"/>
          </p:cNvSpPr>
          <p:nvPr>
            <p:ph type="title" hasCustomPrompt="1"/>
          </p:nvPr>
        </p:nvSpPr>
        <p:spPr>
          <a:xfrm>
            <a:off x="1547664" y="217634"/>
            <a:ext cx="6967686" cy="456927"/>
          </a:xfrm>
          <a:prstGeom prst="rect">
            <a:avLst/>
          </a:prstGeom>
        </p:spPr>
        <p:txBody>
          <a:bodyPr>
            <a:normAutofit/>
          </a:bodyPr>
          <a:lstStyle>
            <a:lvl1pPr>
              <a:defRPr sz="2200" b="1" i="0">
                <a:solidFill>
                  <a:srgbClr val="205260"/>
                </a:solidFill>
                <a:latin typeface="Lato Black" charset="0"/>
                <a:ea typeface="Lato Black" charset="0"/>
                <a:cs typeface="Lato Black" charset="0"/>
              </a:defRPr>
            </a:lvl1pPr>
          </a:lstStyle>
          <a:p>
            <a:r>
              <a:rPr lang="en-US" dirty="0"/>
              <a:t>Title 1</a:t>
            </a:r>
          </a:p>
        </p:txBody>
      </p:sp>
      <p:sp>
        <p:nvSpPr>
          <p:cNvPr id="23" name="Content Placeholder 15">
            <a:extLst>
              <a:ext uri="{FF2B5EF4-FFF2-40B4-BE49-F238E27FC236}">
                <a16:creationId xmlns:a16="http://schemas.microsoft.com/office/drawing/2014/main" xmlns="" id="{F2722AAF-C40D-294D-A68F-DCC3DF8618A5}"/>
              </a:ext>
            </a:extLst>
          </p:cNvPr>
          <p:cNvSpPr>
            <a:spLocks noGrp="1"/>
          </p:cNvSpPr>
          <p:nvPr>
            <p:ph sz="quarter" idx="14" hasCustomPrompt="1"/>
          </p:nvPr>
        </p:nvSpPr>
        <p:spPr>
          <a:xfrm>
            <a:off x="1547664" y="727681"/>
            <a:ext cx="7064129" cy="387105"/>
          </a:xfrm>
        </p:spPr>
        <p:txBody>
          <a:bodyPr anchor="ctr" anchorCtr="0">
            <a:normAutofit/>
          </a:bodyPr>
          <a:lstStyle>
            <a:lvl1pPr marL="0" indent="0" algn="l" defTabSz="685766" rtl="0" eaLnBrk="1" latinLnBrk="0" hangingPunct="1">
              <a:lnSpc>
                <a:spcPct val="90000"/>
              </a:lnSpc>
              <a:spcBef>
                <a:spcPct val="0"/>
              </a:spcBef>
              <a:buNone/>
              <a:defRPr lang="en-US" sz="1000" b="1" i="0" kern="1200" dirty="0">
                <a:solidFill>
                  <a:schemeClr val="tx1"/>
                </a:solidFill>
                <a:latin typeface="Lato Heavy" panose="020F0502020204030203" pitchFamily="34" charset="77"/>
                <a:ea typeface="+mn-ea"/>
                <a:cs typeface="+mn-cs"/>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dirty="0"/>
              <a:t>Title 2</a:t>
            </a:r>
          </a:p>
        </p:txBody>
      </p:sp>
      <p:sp>
        <p:nvSpPr>
          <p:cNvPr id="25" name="Title 1">
            <a:extLst>
              <a:ext uri="{FF2B5EF4-FFF2-40B4-BE49-F238E27FC236}">
                <a16:creationId xmlns:a16="http://schemas.microsoft.com/office/drawing/2014/main" xmlns="" id="{5CC47DE2-BF24-814B-95C5-11A27ADE5553}"/>
              </a:ext>
            </a:extLst>
          </p:cNvPr>
          <p:cNvSpPr txBox="1">
            <a:spLocks/>
          </p:cNvSpPr>
          <p:nvPr userDrawn="1"/>
        </p:nvSpPr>
        <p:spPr>
          <a:xfrm>
            <a:off x="1547663" y="-9200"/>
            <a:ext cx="2186288" cy="31300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US" sz="1000" dirty="0">
                <a:solidFill>
                  <a:schemeClr val="bg1">
                    <a:alpha val="40000"/>
                  </a:schemeClr>
                </a:solidFill>
              </a:rPr>
              <a:t>EVIDENCE</a:t>
            </a:r>
          </a:p>
        </p:txBody>
      </p:sp>
      <p:pic>
        <p:nvPicPr>
          <p:cNvPr id="20" name="Picture 19">
            <a:extLst>
              <a:ext uri="{FF2B5EF4-FFF2-40B4-BE49-F238E27FC236}">
                <a16:creationId xmlns:a16="http://schemas.microsoft.com/office/drawing/2014/main" xmlns="" id="{4EB41BF0-FC96-5142-8276-10B0D0E8B3A7}"/>
              </a:ext>
            </a:extLst>
          </p:cNvPr>
          <p:cNvPicPr>
            <a:picLocks noChangeAspect="1"/>
          </p:cNvPicPr>
          <p:nvPr userDrawn="1"/>
        </p:nvPicPr>
        <p:blipFill>
          <a:blip r:embed="rId4"/>
          <a:stretch>
            <a:fillRect/>
          </a:stretch>
        </p:blipFill>
        <p:spPr>
          <a:xfrm>
            <a:off x="-142588" y="255896"/>
            <a:ext cx="947845" cy="947845"/>
          </a:xfrm>
          <a:prstGeom prst="rect">
            <a:avLst/>
          </a:prstGeom>
        </p:spPr>
      </p:pic>
    </p:spTree>
    <p:extLst>
      <p:ext uri="{BB962C8B-B14F-4D97-AF65-F5344CB8AC3E}">
        <p14:creationId xmlns:p14="http://schemas.microsoft.com/office/powerpoint/2010/main" val="3795730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14F53F5-AE24-3B44-98CE-8C78B6692D55}"/>
              </a:ext>
            </a:extLst>
          </p:cNvPr>
          <p:cNvSpPr/>
          <p:nvPr userDrawn="1"/>
        </p:nvSpPr>
        <p:spPr>
          <a:xfrm>
            <a:off x="-111760" y="-81280"/>
            <a:ext cx="435610" cy="5224780"/>
          </a:xfrm>
          <a:prstGeom prst="rect">
            <a:avLst/>
          </a:prstGeom>
          <a:solidFill>
            <a:srgbClr val="548EB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a:extLst>
              <a:ext uri="{FF2B5EF4-FFF2-40B4-BE49-F238E27FC236}">
                <a16:creationId xmlns:a16="http://schemas.microsoft.com/office/drawing/2014/main" xmlns="" id="{283EAC40-2DD9-1C44-A992-6525C43A2B77}"/>
              </a:ext>
            </a:extLst>
          </p:cNvPr>
          <p:cNvSpPr/>
          <p:nvPr userDrawn="1"/>
        </p:nvSpPr>
        <p:spPr>
          <a:xfrm>
            <a:off x="323850" y="0"/>
            <a:ext cx="8820150" cy="5143501"/>
          </a:xfrm>
          <a:prstGeom prst="rect">
            <a:avLst/>
          </a:prstGeom>
          <a:solidFill>
            <a:srgbClr val="00608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le 1">
            <a:extLst>
              <a:ext uri="{FF2B5EF4-FFF2-40B4-BE49-F238E27FC236}">
                <a16:creationId xmlns:a16="http://schemas.microsoft.com/office/drawing/2014/main" xmlns="" id="{89D98B56-2074-7A4D-B9B0-F9D65172A2F5}"/>
              </a:ext>
            </a:extLst>
          </p:cNvPr>
          <p:cNvSpPr>
            <a:spLocks noGrp="1"/>
          </p:cNvSpPr>
          <p:nvPr>
            <p:ph type="ctrTitle" hasCustomPrompt="1"/>
          </p:nvPr>
        </p:nvSpPr>
        <p:spPr>
          <a:xfrm>
            <a:off x="1626402" y="1059582"/>
            <a:ext cx="6985448" cy="1152128"/>
          </a:xfrm>
          <a:prstGeom prst="rect">
            <a:avLst/>
          </a:prstGeom>
          <a:ln>
            <a:noFill/>
          </a:ln>
        </p:spPr>
        <p:txBody>
          <a:bodyPr anchor="t" anchorCtr="0">
            <a:normAutofit/>
          </a:bodyPr>
          <a:lstStyle>
            <a:lvl1pPr algn="l">
              <a:defRPr lang="en" sz="3300" b="1" i="0" kern="1200" dirty="0">
                <a:solidFill>
                  <a:srgbClr val="1679AA"/>
                </a:solidFill>
                <a:effectLst/>
                <a:latin typeface="DIN" pitchFamily="2" charset="0"/>
                <a:ea typeface="Lato Black" charset="0"/>
                <a:cs typeface="Lato Black" charset="0"/>
              </a:defRPr>
            </a:lvl1pPr>
          </a:lstStyle>
          <a:p>
            <a:r>
              <a:rPr lang="en" b="1" dirty="0">
                <a:effectLst/>
                <a:latin typeface="DIN" pitchFamily="2" charset="0"/>
              </a:rPr>
              <a:t>Strategy title</a:t>
            </a:r>
            <a:endParaRPr lang="en" dirty="0">
              <a:effectLst/>
              <a:latin typeface="DIN" pitchFamily="2" charset="0"/>
            </a:endParaRPr>
          </a:p>
        </p:txBody>
      </p:sp>
      <p:sp>
        <p:nvSpPr>
          <p:cNvPr id="23" name="Subtitle 2">
            <a:extLst>
              <a:ext uri="{FF2B5EF4-FFF2-40B4-BE49-F238E27FC236}">
                <a16:creationId xmlns:a16="http://schemas.microsoft.com/office/drawing/2014/main" xmlns="" id="{F210D97E-92B4-854D-9D3C-06CCD6B71137}"/>
              </a:ext>
            </a:extLst>
          </p:cNvPr>
          <p:cNvSpPr>
            <a:spLocks noGrp="1"/>
          </p:cNvSpPr>
          <p:nvPr>
            <p:ph type="subTitle" idx="1"/>
          </p:nvPr>
        </p:nvSpPr>
        <p:spPr>
          <a:xfrm>
            <a:off x="1626401" y="2211709"/>
            <a:ext cx="6985449" cy="2252089"/>
          </a:xfrm>
          <a:ln>
            <a:noFill/>
          </a:ln>
        </p:spPr>
        <p:txBody>
          <a:bodyPr>
            <a:normAutofit/>
          </a:bodyPr>
          <a:lstStyle>
            <a:lvl1pPr marL="342900" indent="-342900" algn="l">
              <a:buSzPct val="100000"/>
              <a:buFont typeface="Arial" panose="020B0604020202020204" pitchFamily="34" charset="0"/>
              <a:buChar char="•"/>
              <a:defRPr lang="en-US" sz="2000" b="0" i="0" kern="1200" dirty="0">
                <a:solidFill>
                  <a:srgbClr val="1679AA"/>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24" name="Slide Number Placeholder 4">
            <a:extLst>
              <a:ext uri="{FF2B5EF4-FFF2-40B4-BE49-F238E27FC236}">
                <a16:creationId xmlns:a16="http://schemas.microsoft.com/office/drawing/2014/main" xmlns="" id="{348F4F0C-FFF8-F449-89DA-E6F064D3B85B}"/>
              </a:ext>
            </a:extLst>
          </p:cNvPr>
          <p:cNvSpPr>
            <a:spLocks noGrp="1"/>
          </p:cNvSpPr>
          <p:nvPr>
            <p:ph type="sldNum" sz="quarter" idx="12"/>
          </p:nvPr>
        </p:nvSpPr>
        <p:spPr>
          <a:xfrm>
            <a:off x="6876256" y="4731990"/>
            <a:ext cx="632336" cy="288031"/>
          </a:xfrm>
        </p:spPr>
        <p:txBody>
          <a:bodyPr rIns="0"/>
          <a:lstStyle>
            <a:lvl1pPr algn="r">
              <a:defRPr sz="2000" b="0" i="0">
                <a:solidFill>
                  <a:schemeClr val="bg1"/>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cxnSp>
        <p:nvCxnSpPr>
          <p:cNvPr id="28" name="Straight Connector 27">
            <a:extLst>
              <a:ext uri="{FF2B5EF4-FFF2-40B4-BE49-F238E27FC236}">
                <a16:creationId xmlns:a16="http://schemas.microsoft.com/office/drawing/2014/main" xmlns="" id="{B9551142-73E8-CA42-A623-6BAFD7395329}"/>
              </a:ext>
            </a:extLst>
          </p:cNvPr>
          <p:cNvCxnSpPr>
            <a:cxnSpLocks/>
          </p:cNvCxnSpPr>
          <p:nvPr userDrawn="1"/>
        </p:nvCxnSpPr>
        <p:spPr>
          <a:xfrm flipV="1">
            <a:off x="7596336" y="4731990"/>
            <a:ext cx="0" cy="411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xmlns="" id="{9448AFA2-0C5E-FA4D-BB13-36AB154CD791}"/>
              </a:ext>
            </a:extLst>
          </p:cNvPr>
          <p:cNvPicPr>
            <a:picLocks noChangeAspect="1"/>
          </p:cNvPicPr>
          <p:nvPr userDrawn="1"/>
        </p:nvPicPr>
        <p:blipFill>
          <a:blip r:embed="rId2" cstate="email">
            <a:alphaModFix/>
            <a:biLevel thresh="50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pic>
        <p:nvPicPr>
          <p:cNvPr id="11" name="Picture 10">
            <a:extLst>
              <a:ext uri="{FF2B5EF4-FFF2-40B4-BE49-F238E27FC236}">
                <a16:creationId xmlns:a16="http://schemas.microsoft.com/office/drawing/2014/main" xmlns="" id="{4D0FA51F-D7EB-B840-B372-DE26281F2B18}"/>
              </a:ext>
            </a:extLst>
          </p:cNvPr>
          <p:cNvPicPr>
            <a:picLocks noChangeAspect="1"/>
          </p:cNvPicPr>
          <p:nvPr userDrawn="1"/>
        </p:nvPicPr>
        <p:blipFill>
          <a:blip r:embed="rId3"/>
          <a:stretch>
            <a:fillRect/>
          </a:stretch>
        </p:blipFill>
        <p:spPr>
          <a:xfrm>
            <a:off x="-142588" y="268286"/>
            <a:ext cx="932875" cy="932875"/>
          </a:xfrm>
          <a:prstGeom prst="rect">
            <a:avLst/>
          </a:prstGeom>
        </p:spPr>
      </p:pic>
      <p:pic>
        <p:nvPicPr>
          <p:cNvPr id="12" name="Picture 11">
            <a:extLst>
              <a:ext uri="{FF2B5EF4-FFF2-40B4-BE49-F238E27FC236}">
                <a16:creationId xmlns:a16="http://schemas.microsoft.com/office/drawing/2014/main" xmlns="" id="{E40CD8C9-C4EB-E446-86B1-0695E3DD4202}"/>
              </a:ext>
            </a:extLst>
          </p:cNvPr>
          <p:cNvPicPr>
            <a:picLocks noChangeAspect="1"/>
          </p:cNvPicPr>
          <p:nvPr userDrawn="1"/>
        </p:nvPicPr>
        <p:blipFill>
          <a:blip r:embed="rId4" cstate="email">
            <a:alphaModFix/>
            <a:lum bright="100000" contrast="10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spTree>
    <p:extLst>
      <p:ext uri="{BB962C8B-B14F-4D97-AF65-F5344CB8AC3E}">
        <p14:creationId xmlns:p14="http://schemas.microsoft.com/office/powerpoint/2010/main" val="1065444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3505F60-27B9-F449-AFB1-A3E8641F14B0}"/>
              </a:ext>
            </a:extLst>
          </p:cNvPr>
          <p:cNvSpPr/>
          <p:nvPr userDrawn="1"/>
        </p:nvSpPr>
        <p:spPr>
          <a:xfrm>
            <a:off x="0" y="732941"/>
            <a:ext cx="9144001" cy="381845"/>
          </a:xfrm>
          <a:prstGeom prst="rect">
            <a:avLst/>
          </a:prstGeom>
          <a:solidFill>
            <a:srgbClr val="00608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xmlns="" id="{629499E0-380A-D44A-9697-3B822FA9DB3B}"/>
              </a:ext>
            </a:extLst>
          </p:cNvPr>
          <p:cNvSpPr/>
          <p:nvPr userDrawn="1"/>
        </p:nvSpPr>
        <p:spPr>
          <a:xfrm>
            <a:off x="0" y="0"/>
            <a:ext cx="9144000" cy="730771"/>
          </a:xfrm>
          <a:prstGeom prst="rect">
            <a:avLst/>
          </a:prstGeom>
          <a:solidFill>
            <a:srgbClr val="00608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Slide Number Placeholder 4">
            <a:extLst>
              <a:ext uri="{FF2B5EF4-FFF2-40B4-BE49-F238E27FC236}">
                <a16:creationId xmlns:a16="http://schemas.microsoft.com/office/drawing/2014/main" xmlns="" id="{D28398DF-14E6-3545-864E-A333504D01A5}"/>
              </a:ext>
            </a:extLst>
          </p:cNvPr>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grpSp>
        <p:nvGrpSpPr>
          <p:cNvPr id="15" name="Group 14">
            <a:extLst>
              <a:ext uri="{FF2B5EF4-FFF2-40B4-BE49-F238E27FC236}">
                <a16:creationId xmlns:a16="http://schemas.microsoft.com/office/drawing/2014/main" xmlns="" id="{C4EDC928-E2B6-6646-AEF2-72DAA0AD7B3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059980D-694F-1D40-90E2-42270D8E548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7" name="Picture 16">
              <a:extLst>
                <a:ext uri="{FF2B5EF4-FFF2-40B4-BE49-F238E27FC236}">
                  <a16:creationId xmlns:a16="http://schemas.microsoft.com/office/drawing/2014/main" xmlns="" id="{A4C32F86-EEFF-6E41-BDAF-BA56B93BFD6F}"/>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cxnSp>
        <p:nvCxnSpPr>
          <p:cNvPr id="18" name="Straight Connector 17">
            <a:extLst>
              <a:ext uri="{FF2B5EF4-FFF2-40B4-BE49-F238E27FC236}">
                <a16:creationId xmlns:a16="http://schemas.microsoft.com/office/drawing/2014/main" xmlns="" id="{62B45723-18BD-EC4D-8B03-476221A433A9}"/>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15">
            <a:extLst>
              <a:ext uri="{FF2B5EF4-FFF2-40B4-BE49-F238E27FC236}">
                <a16:creationId xmlns:a16="http://schemas.microsoft.com/office/drawing/2014/main" xmlns="" id="{BCBDE565-8519-0140-9056-90E495FC0799}"/>
              </a:ext>
            </a:extLst>
          </p:cNvPr>
          <p:cNvSpPr>
            <a:spLocks noGrp="1"/>
          </p:cNvSpPr>
          <p:nvPr>
            <p:ph sz="quarter" idx="13"/>
          </p:nvPr>
        </p:nvSpPr>
        <p:spPr>
          <a:xfrm>
            <a:off x="1547664" y="1347614"/>
            <a:ext cx="7064129" cy="3070796"/>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1">
            <a:extLst>
              <a:ext uri="{FF2B5EF4-FFF2-40B4-BE49-F238E27FC236}">
                <a16:creationId xmlns:a16="http://schemas.microsoft.com/office/drawing/2014/main" xmlns="" id="{D534105B-845C-3848-84C2-BA607C35D3C3}"/>
              </a:ext>
            </a:extLst>
          </p:cNvPr>
          <p:cNvSpPr>
            <a:spLocks noGrp="1"/>
          </p:cNvSpPr>
          <p:nvPr>
            <p:ph type="title" hasCustomPrompt="1"/>
          </p:nvPr>
        </p:nvSpPr>
        <p:spPr>
          <a:xfrm>
            <a:off x="1547664" y="217634"/>
            <a:ext cx="6967686" cy="456927"/>
          </a:xfrm>
          <a:prstGeom prst="rect">
            <a:avLst/>
          </a:prstGeom>
        </p:spPr>
        <p:txBody>
          <a:bodyPr>
            <a:normAutofit/>
          </a:bodyPr>
          <a:lstStyle>
            <a:lvl1pPr>
              <a:defRPr sz="2200" b="1" i="0">
                <a:solidFill>
                  <a:srgbClr val="1679AA"/>
                </a:solidFill>
                <a:latin typeface="Lato Black" charset="0"/>
                <a:ea typeface="Lato Black" charset="0"/>
                <a:cs typeface="Lato Black" charset="0"/>
              </a:defRPr>
            </a:lvl1pPr>
          </a:lstStyle>
          <a:p>
            <a:r>
              <a:rPr lang="en-US" dirty="0"/>
              <a:t>Title 1</a:t>
            </a:r>
          </a:p>
        </p:txBody>
      </p:sp>
      <p:sp>
        <p:nvSpPr>
          <p:cNvPr id="23" name="Content Placeholder 15">
            <a:extLst>
              <a:ext uri="{FF2B5EF4-FFF2-40B4-BE49-F238E27FC236}">
                <a16:creationId xmlns:a16="http://schemas.microsoft.com/office/drawing/2014/main" xmlns="" id="{F2722AAF-C40D-294D-A68F-DCC3DF8618A5}"/>
              </a:ext>
            </a:extLst>
          </p:cNvPr>
          <p:cNvSpPr>
            <a:spLocks noGrp="1"/>
          </p:cNvSpPr>
          <p:nvPr>
            <p:ph sz="quarter" idx="14" hasCustomPrompt="1"/>
          </p:nvPr>
        </p:nvSpPr>
        <p:spPr>
          <a:xfrm>
            <a:off x="1547664" y="727681"/>
            <a:ext cx="7064129" cy="387105"/>
          </a:xfrm>
        </p:spPr>
        <p:txBody>
          <a:bodyPr anchor="ctr" anchorCtr="0">
            <a:normAutofit/>
          </a:bodyPr>
          <a:lstStyle>
            <a:lvl1pPr marL="0" indent="0" algn="l" defTabSz="685766" rtl="0" eaLnBrk="1" latinLnBrk="0" hangingPunct="1">
              <a:lnSpc>
                <a:spcPct val="90000"/>
              </a:lnSpc>
              <a:spcBef>
                <a:spcPct val="0"/>
              </a:spcBef>
              <a:buNone/>
              <a:defRPr lang="en-US" sz="1000" b="1" i="0" kern="1200" dirty="0">
                <a:solidFill>
                  <a:schemeClr val="tx1"/>
                </a:solidFill>
                <a:latin typeface="Lato Heavy" panose="020F0502020204030203" pitchFamily="34" charset="77"/>
                <a:ea typeface="+mn-ea"/>
                <a:cs typeface="+mn-cs"/>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dirty="0"/>
              <a:t>Title 2</a:t>
            </a:r>
          </a:p>
        </p:txBody>
      </p:sp>
      <p:sp>
        <p:nvSpPr>
          <p:cNvPr id="25" name="Title 1">
            <a:extLst>
              <a:ext uri="{FF2B5EF4-FFF2-40B4-BE49-F238E27FC236}">
                <a16:creationId xmlns:a16="http://schemas.microsoft.com/office/drawing/2014/main" xmlns="" id="{55DD902C-53FC-2B47-BAF0-E3AC8C070EA5}"/>
              </a:ext>
            </a:extLst>
          </p:cNvPr>
          <p:cNvSpPr txBox="1">
            <a:spLocks/>
          </p:cNvSpPr>
          <p:nvPr userDrawn="1"/>
        </p:nvSpPr>
        <p:spPr>
          <a:xfrm>
            <a:off x="1547663" y="-9200"/>
            <a:ext cx="2186288" cy="31300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US" sz="1000" dirty="0">
                <a:solidFill>
                  <a:schemeClr val="bg1">
                    <a:alpha val="40000"/>
                  </a:schemeClr>
                </a:solidFill>
              </a:rPr>
              <a:t>EVIDENCE</a:t>
            </a:r>
          </a:p>
        </p:txBody>
      </p:sp>
      <p:pic>
        <p:nvPicPr>
          <p:cNvPr id="20" name="Picture 19">
            <a:extLst>
              <a:ext uri="{FF2B5EF4-FFF2-40B4-BE49-F238E27FC236}">
                <a16:creationId xmlns:a16="http://schemas.microsoft.com/office/drawing/2014/main" xmlns="" id="{0D1286AA-8C2C-954C-B59F-6C3EFCC965FA}"/>
              </a:ext>
            </a:extLst>
          </p:cNvPr>
          <p:cNvPicPr>
            <a:picLocks noChangeAspect="1"/>
          </p:cNvPicPr>
          <p:nvPr userDrawn="1"/>
        </p:nvPicPr>
        <p:blipFill>
          <a:blip r:embed="rId4"/>
          <a:stretch>
            <a:fillRect/>
          </a:stretch>
        </p:blipFill>
        <p:spPr>
          <a:xfrm>
            <a:off x="-142588" y="268286"/>
            <a:ext cx="932875" cy="932875"/>
          </a:xfrm>
          <a:prstGeom prst="rect">
            <a:avLst/>
          </a:prstGeom>
        </p:spPr>
      </p:pic>
    </p:spTree>
    <p:extLst>
      <p:ext uri="{BB962C8B-B14F-4D97-AF65-F5344CB8AC3E}">
        <p14:creationId xmlns:p14="http://schemas.microsoft.com/office/powerpoint/2010/main" val="60211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Slide type 1">
    <p:bg>
      <p:bgPr>
        <a:solidFill>
          <a:schemeClr val="tx1">
            <a:alpha val="2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DC9D57C-D1D2-CB44-B62A-B0A067C00720}"/>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 y="0"/>
            <a:ext cx="467545" cy="3507854"/>
          </a:xfrm>
          <a:prstGeom prst="rect">
            <a:avLst/>
          </a:prstGeom>
        </p:spPr>
      </p:pic>
      <p:sp>
        <p:nvSpPr>
          <p:cNvPr id="2" name="Title 1"/>
          <p:cNvSpPr>
            <a:spLocks noGrp="1"/>
          </p:cNvSpPr>
          <p:nvPr>
            <p:ph type="ctrTitle" hasCustomPrompt="1"/>
          </p:nvPr>
        </p:nvSpPr>
        <p:spPr>
          <a:xfrm>
            <a:off x="501724" y="540060"/>
            <a:ext cx="8318426" cy="519522"/>
          </a:xfrm>
          <a:prstGeom prst="rect">
            <a:avLst/>
          </a:prstGeom>
          <a:ln>
            <a:noFill/>
          </a:ln>
        </p:spPr>
        <p:txBody>
          <a:bodyPr anchor="b">
            <a:normAutofit/>
          </a:bodyPr>
          <a:lstStyle>
            <a:lvl1pPr algn="l">
              <a:defRPr sz="3600" b="1" i="0">
                <a:solidFill>
                  <a:schemeClr val="tx1"/>
                </a:solidFill>
                <a:latin typeface="Lato Black" charset="0"/>
                <a:ea typeface="Lato Black" charset="0"/>
                <a:cs typeface="Lato Black" charset="0"/>
              </a:defRPr>
            </a:lvl1pPr>
          </a:lstStyle>
          <a:p>
            <a:r>
              <a:rPr lang="en-US" dirty="0"/>
              <a:t>Section 1</a:t>
            </a:r>
          </a:p>
        </p:txBody>
      </p:sp>
      <p:sp>
        <p:nvSpPr>
          <p:cNvPr id="3" name="Subtitle 2"/>
          <p:cNvSpPr>
            <a:spLocks noGrp="1"/>
          </p:cNvSpPr>
          <p:nvPr>
            <p:ph type="subTitle" idx="1"/>
          </p:nvPr>
        </p:nvSpPr>
        <p:spPr>
          <a:xfrm>
            <a:off x="501724" y="1481356"/>
            <a:ext cx="7022604" cy="2016224"/>
          </a:xfrm>
          <a:ln>
            <a:noFill/>
          </a:ln>
        </p:spPr>
        <p:txBody>
          <a:bodyPr>
            <a:normAutofit/>
          </a:bodyPr>
          <a:lstStyle>
            <a:lvl1pPr marL="0" indent="0" algn="l">
              <a:buNone/>
              <a:defRPr lang="en-US" sz="3600" b="0" i="0" kern="1200" dirty="0">
                <a:solidFill>
                  <a:schemeClr val="tx1"/>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11" name="Rectangle 10"/>
          <p:cNvSpPr/>
          <p:nvPr userDrawn="1"/>
        </p:nvSpPr>
        <p:spPr>
          <a:xfrm>
            <a:off x="-2" y="3497580"/>
            <a:ext cx="9144002" cy="1645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3" name="Group 12">
            <a:extLst>
              <a:ext uri="{FF2B5EF4-FFF2-40B4-BE49-F238E27FC236}">
                <a16:creationId xmlns:a16="http://schemas.microsoft.com/office/drawing/2014/main" xmlns="" id="{10D0DB8F-59DC-CE4D-BB83-D7965D15244D}"/>
              </a:ext>
            </a:extLst>
          </p:cNvPr>
          <p:cNvGrpSpPr/>
          <p:nvPr userDrawn="1"/>
        </p:nvGrpSpPr>
        <p:grpSpPr>
          <a:xfrm>
            <a:off x="547892" y="4556267"/>
            <a:ext cx="1287804" cy="391747"/>
            <a:chOff x="395536" y="4368231"/>
            <a:chExt cx="1905941" cy="579783"/>
          </a:xfrm>
        </p:grpSpPr>
        <p:pic>
          <p:nvPicPr>
            <p:cNvPr id="14" name="Picture 13">
              <a:extLst>
                <a:ext uri="{FF2B5EF4-FFF2-40B4-BE49-F238E27FC236}">
                  <a16:creationId xmlns:a16="http://schemas.microsoft.com/office/drawing/2014/main" xmlns="" id="{7EBF55AE-FFB5-EE41-93F5-B551777E48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5536" y="4368231"/>
              <a:ext cx="1905940" cy="402171"/>
            </a:xfrm>
            <a:prstGeom prst="rect">
              <a:avLst/>
            </a:prstGeom>
          </p:spPr>
        </p:pic>
        <p:pic>
          <p:nvPicPr>
            <p:cNvPr id="15" name="Picture 14">
              <a:extLst>
                <a:ext uri="{FF2B5EF4-FFF2-40B4-BE49-F238E27FC236}">
                  <a16:creationId xmlns:a16="http://schemas.microsoft.com/office/drawing/2014/main" xmlns="" id="{AC94BCF5-0D29-CB43-A376-0565870960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5537" y="4798656"/>
              <a:ext cx="1905940" cy="149358"/>
            </a:xfrm>
            <a:prstGeom prst="rect">
              <a:avLst/>
            </a:prstGeom>
          </p:spPr>
        </p:pic>
      </p:grpSp>
    </p:spTree>
    <p:extLst>
      <p:ext uri="{BB962C8B-B14F-4D97-AF65-F5344CB8AC3E}">
        <p14:creationId xmlns:p14="http://schemas.microsoft.com/office/powerpoint/2010/main" val="748241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act Last pag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F6C667E-C896-2441-973B-68F9B8347AE9}"/>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3000"/>
                    </a14:imgEffect>
                    <a14:imgEffect>
                      <a14:saturation sat="0"/>
                    </a14:imgEffect>
                    <a14:imgEffect>
                      <a14:brightnessContrast bright="33000" contrast="58000"/>
                    </a14:imgEffect>
                  </a14:imgLayer>
                </a14:imgProps>
              </a:ext>
              <a:ext uri="{28A0092B-C50C-407E-A947-70E740481C1C}">
                <a14:useLocalDpi xmlns:a14="http://schemas.microsoft.com/office/drawing/2010/main"/>
              </a:ext>
            </a:extLst>
          </a:blip>
          <a:stretch>
            <a:fillRect/>
          </a:stretch>
        </p:blipFill>
        <p:spPr>
          <a:xfrm>
            <a:off x="-468560" y="-164554"/>
            <a:ext cx="9937104" cy="6624736"/>
          </a:xfrm>
          <a:prstGeom prst="rect">
            <a:avLst/>
          </a:prstGeom>
        </p:spPr>
      </p:pic>
      <p:sp>
        <p:nvSpPr>
          <p:cNvPr id="23" name="Rectangle 22">
            <a:extLst>
              <a:ext uri="{FF2B5EF4-FFF2-40B4-BE49-F238E27FC236}">
                <a16:creationId xmlns:a16="http://schemas.microsoft.com/office/drawing/2014/main" xmlns="" id="{08F8B63E-5575-734A-9E1D-BCBEEE9985B4}"/>
              </a:ext>
            </a:extLst>
          </p:cNvPr>
          <p:cNvSpPr/>
          <p:nvPr userDrawn="1"/>
        </p:nvSpPr>
        <p:spPr>
          <a:xfrm>
            <a:off x="-2" y="3497580"/>
            <a:ext cx="9144002" cy="1645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7" name="Group 26">
            <a:extLst>
              <a:ext uri="{FF2B5EF4-FFF2-40B4-BE49-F238E27FC236}">
                <a16:creationId xmlns:a16="http://schemas.microsoft.com/office/drawing/2014/main" xmlns="" id="{A03E77A8-9476-B84C-8153-BB3AEC192D81}"/>
              </a:ext>
            </a:extLst>
          </p:cNvPr>
          <p:cNvGrpSpPr/>
          <p:nvPr userDrawn="1"/>
        </p:nvGrpSpPr>
        <p:grpSpPr>
          <a:xfrm>
            <a:off x="547892" y="4556267"/>
            <a:ext cx="1287804" cy="391747"/>
            <a:chOff x="395536" y="4368231"/>
            <a:chExt cx="1905941" cy="579783"/>
          </a:xfrm>
        </p:grpSpPr>
        <p:pic>
          <p:nvPicPr>
            <p:cNvPr id="28" name="Picture 27">
              <a:extLst>
                <a:ext uri="{FF2B5EF4-FFF2-40B4-BE49-F238E27FC236}">
                  <a16:creationId xmlns:a16="http://schemas.microsoft.com/office/drawing/2014/main" xmlns="" id="{AC122256-2711-8C42-9928-24BCA52F1F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5536" y="4368231"/>
              <a:ext cx="1905940" cy="402171"/>
            </a:xfrm>
            <a:prstGeom prst="rect">
              <a:avLst/>
            </a:prstGeom>
          </p:spPr>
        </p:pic>
        <p:pic>
          <p:nvPicPr>
            <p:cNvPr id="29" name="Picture 28">
              <a:extLst>
                <a:ext uri="{FF2B5EF4-FFF2-40B4-BE49-F238E27FC236}">
                  <a16:creationId xmlns:a16="http://schemas.microsoft.com/office/drawing/2014/main" xmlns="" id="{4E468514-5FA9-364D-A64E-70D26DBD01D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5537" y="4798656"/>
              <a:ext cx="1905940" cy="149358"/>
            </a:xfrm>
            <a:prstGeom prst="rect">
              <a:avLst/>
            </a:prstGeom>
          </p:spPr>
        </p:pic>
      </p:grpSp>
      <p:pic>
        <p:nvPicPr>
          <p:cNvPr id="22" name="Picture 21">
            <a:extLst>
              <a:ext uri="{FF2B5EF4-FFF2-40B4-BE49-F238E27FC236}">
                <a16:creationId xmlns:a16="http://schemas.microsoft.com/office/drawing/2014/main" xmlns="" id="{46E7EA86-69FB-B841-B063-EFD915EDB575}"/>
              </a:ext>
            </a:extLst>
          </p:cNvPr>
          <p:cNvPicPr>
            <a:picLocks noChangeAspect="1"/>
          </p:cNvPicPr>
          <p:nvPr userDrawn="1"/>
        </p:nvPicPr>
        <p:blipFill>
          <a:blip r:embed="rId6">
            <a:alphaModFix amt="75000"/>
          </a:blip>
          <a:stretch>
            <a:fillRect/>
          </a:stretch>
        </p:blipFill>
        <p:spPr>
          <a:xfrm>
            <a:off x="-2" y="0"/>
            <a:ext cx="9144001" cy="3507854"/>
          </a:xfrm>
          <a:prstGeom prst="rect">
            <a:avLst/>
          </a:prstGeom>
        </p:spPr>
      </p:pic>
    </p:spTree>
    <p:extLst>
      <p:ext uri="{BB962C8B-B14F-4D97-AF65-F5344CB8AC3E}">
        <p14:creationId xmlns:p14="http://schemas.microsoft.com/office/powerpoint/2010/main" val="1882827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47EA41-D565-2B45-899C-0EB4A1A6B63D}" type="datetime1">
              <a:rPr lang="de-DE" smtClean="0"/>
              <a:t>28.02.2019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a:t>Presentation Headline</a:t>
            </a:r>
            <a:endParaRPr lang="en-US" dirty="0"/>
          </a:p>
        </p:txBody>
      </p:sp>
      <p:sp>
        <p:nvSpPr>
          <p:cNvPr id="6" name="Slide Number Placeholder 5"/>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469346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B1AC58-3AEE-3249-A993-88886049C85B}" type="datetime1">
              <a:rPr lang="de-DE" smtClean="0"/>
              <a:t>28.02.2019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a:t>Presentation Headline</a:t>
            </a:r>
          </a:p>
        </p:txBody>
      </p:sp>
      <p:sp>
        <p:nvSpPr>
          <p:cNvPr id="6" name="Slide Number Placeholder 5"/>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596400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C549F9-09E4-BB40-A41F-FA603FB72CC2}" type="datetime1">
              <a:rPr lang="de-DE" smtClean="0"/>
              <a:t>28.02.2019</a:t>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en-US"/>
              <a:t>Presentation Headline</a:t>
            </a:r>
          </a:p>
        </p:txBody>
      </p:sp>
      <p:sp>
        <p:nvSpPr>
          <p:cNvPr id="7" name="Slide Number Placeholder 6"/>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1390417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8C52FE-1A53-3C49-AC06-C504944CC93D}" type="datetime1">
              <a:rPr lang="de-DE" smtClean="0"/>
              <a:t>28.02.2019</a:t>
            </a:fld>
            <a:endParaRPr lang="en-US"/>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r>
              <a:rPr lang="en-US"/>
              <a:t>Presentation Headline</a:t>
            </a:r>
          </a:p>
        </p:txBody>
      </p:sp>
      <p:sp>
        <p:nvSpPr>
          <p:cNvPr id="9" name="Slide Number Placeholder 8"/>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1982401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2804F-D66B-DF44-BCAB-B2135D223CA5}" type="datetime1">
              <a:rPr lang="de-DE" smtClean="0"/>
              <a:t>28.02.2019</a:t>
            </a:fld>
            <a:endParaRPr lang="en-US"/>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r>
              <a:rPr lang="en-US"/>
              <a:t>Presentation Headline</a:t>
            </a:r>
          </a:p>
        </p:txBody>
      </p:sp>
      <p:sp>
        <p:nvSpPr>
          <p:cNvPr id="4" name="Slide Number Placeholder 3"/>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1620725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90DD0F1-8571-E948-8484-3C174A77331E}" type="datetime1">
              <a:rPr lang="de-DE" smtClean="0"/>
              <a:t>28.02.2019</a:t>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en-US"/>
              <a:t>Presentation Headline</a:t>
            </a:r>
          </a:p>
        </p:txBody>
      </p:sp>
      <p:sp>
        <p:nvSpPr>
          <p:cNvPr id="7" name="Slide Number Placeholder 6"/>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856227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920DFC4-BD49-E943-9728-09BDE67EFBEB}" type="datetime1">
              <a:rPr lang="de-DE" smtClean="0"/>
              <a:t>28.02.2019</a:t>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en-US"/>
              <a:t>Presentation Headline</a:t>
            </a:r>
          </a:p>
        </p:txBody>
      </p:sp>
      <p:sp>
        <p:nvSpPr>
          <p:cNvPr id="7" name="Slide Number Placeholder 6"/>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332228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4BB599-1311-8447-B22B-69CC47AE1EEC}" type="datetime1">
              <a:rPr lang="de-DE" smtClean="0"/>
              <a:t>28.02.2019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a:t>Presentation Headline</a:t>
            </a:r>
          </a:p>
        </p:txBody>
      </p:sp>
      <p:sp>
        <p:nvSpPr>
          <p:cNvPr id="6" name="Slide Number Placeholder 5"/>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309438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54DF75-08F8-6A4A-8C3F-35DAC48AF995}" type="datetime1">
              <a:rPr lang="de-DE" smtClean="0"/>
              <a:t>28.02.2019</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a:t>Presentation Headline</a:t>
            </a:r>
          </a:p>
        </p:txBody>
      </p:sp>
      <p:sp>
        <p:nvSpPr>
          <p:cNvPr id="6" name="Slide Number Placeholder 5"/>
          <p:cNvSpPr>
            <a:spLocks noGrp="1"/>
          </p:cNvSpPr>
          <p:nvPr>
            <p:ph type="sldNum" sz="quarter" idx="12"/>
          </p:nvPr>
        </p:nvSpPr>
        <p:spPr/>
        <p:txBody>
          <a:bodyPr/>
          <a:lstStyle/>
          <a:p>
            <a:fld id="{AF5E6175-3046-3548-AAFE-CDA9409DD4E6}" type="slidenum">
              <a:rPr lang="en-US" smtClean="0"/>
              <a:t>‹#›</a:t>
            </a:fld>
            <a:endParaRPr lang="en-US"/>
          </a:p>
        </p:txBody>
      </p:sp>
    </p:spTree>
    <p:extLst>
      <p:ext uri="{BB962C8B-B14F-4D97-AF65-F5344CB8AC3E}">
        <p14:creationId xmlns:p14="http://schemas.microsoft.com/office/powerpoint/2010/main" val="1672439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1">
    <p:spTree>
      <p:nvGrpSpPr>
        <p:cNvPr id="1" name=""/>
        <p:cNvGrpSpPr/>
        <p:nvPr/>
      </p:nvGrpSpPr>
      <p:grpSpPr>
        <a:xfrm>
          <a:off x="0" y="0"/>
          <a:ext cx="0" cy="0"/>
          <a:chOff x="0" y="0"/>
          <a:chExt cx="0" cy="0"/>
        </a:xfrm>
      </p:grpSpPr>
      <p:sp>
        <p:nvSpPr>
          <p:cNvPr id="10" name="Rectangle 9"/>
          <p:cNvSpPr/>
          <p:nvPr userDrawn="1"/>
        </p:nvSpPr>
        <p:spPr>
          <a:xfrm>
            <a:off x="0" y="2"/>
            <a:ext cx="9144000" cy="7307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Title 1"/>
          <p:cNvSpPr>
            <a:spLocks noGrp="1"/>
          </p:cNvSpPr>
          <p:nvPr>
            <p:ph type="title" hasCustomPrompt="1"/>
          </p:nvPr>
        </p:nvSpPr>
        <p:spPr>
          <a:xfrm>
            <a:off x="323848" y="217634"/>
            <a:ext cx="7886700" cy="456927"/>
          </a:xfrm>
          <a:prstGeom prst="rect">
            <a:avLst/>
          </a:prstGeom>
        </p:spPr>
        <p:txBody>
          <a:bodyPr>
            <a:normAutofit/>
          </a:bodyPr>
          <a:lstStyle>
            <a:lvl1pPr>
              <a:defRPr sz="2200" b="1" i="0">
                <a:solidFill>
                  <a:schemeClr val="tx1"/>
                </a:solidFill>
                <a:latin typeface="Lato Black" charset="0"/>
                <a:ea typeface="Lato Black" charset="0"/>
                <a:cs typeface="Lato Black" charset="0"/>
              </a:defRPr>
            </a:lvl1pPr>
          </a:lstStyle>
          <a:p>
            <a:r>
              <a:rPr lang="en-US" dirty="0"/>
              <a:t>Title 1</a:t>
            </a:r>
          </a:p>
        </p:txBody>
      </p:sp>
      <p:sp>
        <p:nvSpPr>
          <p:cNvPr id="15" name="Slide Number Placeholder 4"/>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sp>
        <p:nvSpPr>
          <p:cNvPr id="17" name="Content Placeholder 15"/>
          <p:cNvSpPr>
            <a:spLocks noGrp="1"/>
          </p:cNvSpPr>
          <p:nvPr>
            <p:ph sz="quarter" idx="13"/>
          </p:nvPr>
        </p:nvSpPr>
        <p:spPr>
          <a:xfrm>
            <a:off x="323850" y="944166"/>
            <a:ext cx="7983141" cy="3474244"/>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 name="Group 1">
            <a:extLst>
              <a:ext uri="{FF2B5EF4-FFF2-40B4-BE49-F238E27FC236}">
                <a16:creationId xmlns:a16="http://schemas.microsoft.com/office/drawing/2014/main" xmlns="" id="{38707375-A3B1-B148-8539-9AD88E6A8C2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CE415DD-B83E-AC4E-92F5-A2F55B07EE8D}"/>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8" name="Picture 17">
              <a:extLst>
                <a:ext uri="{FF2B5EF4-FFF2-40B4-BE49-F238E27FC236}">
                  <a16:creationId xmlns:a16="http://schemas.microsoft.com/office/drawing/2014/main" xmlns="" id="{6CC0910B-0D96-D04D-B3DE-F44B6B4721EB}"/>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pic>
        <p:nvPicPr>
          <p:cNvPr id="19" name="Picture 18">
            <a:extLst>
              <a:ext uri="{FF2B5EF4-FFF2-40B4-BE49-F238E27FC236}">
                <a16:creationId xmlns:a16="http://schemas.microsoft.com/office/drawing/2014/main" xmlns="" id="{8F49ADFA-CE31-DC47-B74E-7E9459B9C2CB}"/>
              </a:ext>
            </a:extLst>
          </p:cNvPr>
          <p:cNvPicPr>
            <a:picLocks noChangeAspect="1"/>
          </p:cNvPicPr>
          <p:nvPr userDrawn="1"/>
        </p:nvPicPr>
        <p:blipFill>
          <a:blip r:embed="rId4">
            <a:alphaModFix/>
          </a:blip>
          <a:stretch>
            <a:fillRect/>
          </a:stretch>
        </p:blipFill>
        <p:spPr>
          <a:xfrm>
            <a:off x="-35641" y="0"/>
            <a:ext cx="143145" cy="5143500"/>
          </a:xfrm>
          <a:prstGeom prst="rect">
            <a:avLst/>
          </a:prstGeom>
        </p:spPr>
      </p:pic>
      <p:cxnSp>
        <p:nvCxnSpPr>
          <p:cNvPr id="20" name="Straight Connector 19">
            <a:extLst>
              <a:ext uri="{FF2B5EF4-FFF2-40B4-BE49-F238E27FC236}">
                <a16:creationId xmlns:a16="http://schemas.microsoft.com/office/drawing/2014/main" xmlns="" id="{65BA2AB3-608B-C147-AC64-031A448F7952}"/>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76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236E3D7-AD20-2046-9F98-576C8C090D6E}"/>
              </a:ext>
            </a:extLst>
          </p:cNvPr>
          <p:cNvPicPr>
            <a:picLocks noChangeAspect="1"/>
          </p:cNvPicPr>
          <p:nvPr userDrawn="1"/>
        </p:nvPicPr>
        <p:blipFill>
          <a:blip r:embed="rId2"/>
          <a:stretch>
            <a:fillRect/>
          </a:stretch>
        </p:blipFill>
        <p:spPr>
          <a:xfrm>
            <a:off x="-1618366" y="-3568120"/>
            <a:ext cx="12380732" cy="12332558"/>
          </a:xfrm>
          <a:prstGeom prst="rect">
            <a:avLst/>
          </a:prstGeom>
        </p:spPr>
      </p:pic>
      <p:sp>
        <p:nvSpPr>
          <p:cNvPr id="10" name="Rectangle 9"/>
          <p:cNvSpPr/>
          <p:nvPr userDrawn="1"/>
        </p:nvSpPr>
        <p:spPr>
          <a:xfrm>
            <a:off x="0" y="0"/>
            <a:ext cx="9144000" cy="7307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Title 1"/>
          <p:cNvSpPr>
            <a:spLocks noGrp="1"/>
          </p:cNvSpPr>
          <p:nvPr>
            <p:ph type="title" hasCustomPrompt="1"/>
          </p:nvPr>
        </p:nvSpPr>
        <p:spPr>
          <a:xfrm>
            <a:off x="323848" y="217634"/>
            <a:ext cx="7886700" cy="456927"/>
          </a:xfrm>
          <a:prstGeom prst="rect">
            <a:avLst/>
          </a:prstGeom>
        </p:spPr>
        <p:txBody>
          <a:bodyPr>
            <a:normAutofit/>
          </a:bodyPr>
          <a:lstStyle>
            <a:lvl1pPr>
              <a:defRPr sz="2200" b="1" i="0">
                <a:solidFill>
                  <a:schemeClr val="tx1"/>
                </a:solidFill>
                <a:latin typeface="Lato Black" charset="0"/>
                <a:ea typeface="Lato Black" charset="0"/>
                <a:cs typeface="Lato Black" charset="0"/>
              </a:defRPr>
            </a:lvl1pPr>
          </a:lstStyle>
          <a:p>
            <a:r>
              <a:rPr lang="en-US" dirty="0"/>
              <a:t>Title 1</a:t>
            </a:r>
          </a:p>
        </p:txBody>
      </p:sp>
      <p:sp>
        <p:nvSpPr>
          <p:cNvPr id="15" name="Slide Number Placeholder 4"/>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sp>
        <p:nvSpPr>
          <p:cNvPr id="17" name="Content Placeholder 15"/>
          <p:cNvSpPr>
            <a:spLocks noGrp="1"/>
          </p:cNvSpPr>
          <p:nvPr>
            <p:ph sz="quarter" idx="13"/>
          </p:nvPr>
        </p:nvSpPr>
        <p:spPr>
          <a:xfrm>
            <a:off x="323850" y="944166"/>
            <a:ext cx="7983141" cy="3474244"/>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 name="Group 1">
            <a:extLst>
              <a:ext uri="{FF2B5EF4-FFF2-40B4-BE49-F238E27FC236}">
                <a16:creationId xmlns:a16="http://schemas.microsoft.com/office/drawing/2014/main" xmlns="" id="{38707375-A3B1-B148-8539-9AD88E6A8C2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CE415DD-B83E-AC4E-92F5-A2F55B07EE8D}"/>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8" name="Picture 17">
              <a:extLst>
                <a:ext uri="{FF2B5EF4-FFF2-40B4-BE49-F238E27FC236}">
                  <a16:creationId xmlns:a16="http://schemas.microsoft.com/office/drawing/2014/main" xmlns="" id="{6CC0910B-0D96-D04D-B3DE-F44B6B4721EB}"/>
                </a:ext>
              </a:extLst>
            </p:cNvPr>
            <p:cNvPicPr>
              <a:picLocks noChangeAspect="1"/>
            </p:cNvPicPr>
            <p:nvPr userDrawn="1"/>
          </p:nvPicPr>
          <p:blipFill>
            <a:blip r:embed="rId4"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pic>
        <p:nvPicPr>
          <p:cNvPr id="19" name="Picture 18">
            <a:extLst>
              <a:ext uri="{FF2B5EF4-FFF2-40B4-BE49-F238E27FC236}">
                <a16:creationId xmlns:a16="http://schemas.microsoft.com/office/drawing/2014/main" xmlns="" id="{8F49ADFA-CE31-DC47-B74E-7E9459B9C2CB}"/>
              </a:ext>
            </a:extLst>
          </p:cNvPr>
          <p:cNvPicPr>
            <a:picLocks noChangeAspect="1"/>
          </p:cNvPicPr>
          <p:nvPr userDrawn="1"/>
        </p:nvPicPr>
        <p:blipFill>
          <a:blip r:embed="rId5">
            <a:alphaModFix/>
          </a:blip>
          <a:stretch>
            <a:fillRect/>
          </a:stretch>
        </p:blipFill>
        <p:spPr>
          <a:xfrm>
            <a:off x="-35641" y="0"/>
            <a:ext cx="143145" cy="5143500"/>
          </a:xfrm>
          <a:prstGeom prst="rect">
            <a:avLst/>
          </a:prstGeom>
        </p:spPr>
      </p:pic>
      <p:cxnSp>
        <p:nvCxnSpPr>
          <p:cNvPr id="20" name="Straight Connector 19">
            <a:extLst>
              <a:ext uri="{FF2B5EF4-FFF2-40B4-BE49-F238E27FC236}">
                <a16:creationId xmlns:a16="http://schemas.microsoft.com/office/drawing/2014/main" xmlns="" id="{65BA2AB3-608B-C147-AC64-031A448F7952}"/>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79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8320358-410D-A941-B0B4-AC5E02E07365}"/>
              </a:ext>
            </a:extLst>
          </p:cNvPr>
          <p:cNvSpPr/>
          <p:nvPr userDrawn="1"/>
        </p:nvSpPr>
        <p:spPr>
          <a:xfrm>
            <a:off x="107504" y="0"/>
            <a:ext cx="9036496" cy="51435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le 1"/>
          <p:cNvSpPr>
            <a:spLocks noGrp="1"/>
          </p:cNvSpPr>
          <p:nvPr>
            <p:ph type="title" hasCustomPrompt="1"/>
          </p:nvPr>
        </p:nvSpPr>
        <p:spPr>
          <a:xfrm>
            <a:off x="323848" y="217634"/>
            <a:ext cx="7886700" cy="456927"/>
          </a:xfrm>
          <a:prstGeom prst="rect">
            <a:avLst/>
          </a:prstGeom>
        </p:spPr>
        <p:txBody>
          <a:bodyPr>
            <a:normAutofit/>
          </a:bodyPr>
          <a:lstStyle>
            <a:lvl1pPr>
              <a:defRPr sz="2200" b="1" i="0">
                <a:solidFill>
                  <a:schemeClr val="tx1"/>
                </a:solidFill>
                <a:latin typeface="Lato Black" charset="0"/>
                <a:ea typeface="Lato Black" charset="0"/>
                <a:cs typeface="Lato Black" charset="0"/>
              </a:defRPr>
            </a:lvl1pPr>
          </a:lstStyle>
          <a:p>
            <a:r>
              <a:rPr lang="en-US" dirty="0"/>
              <a:t>Title 1</a:t>
            </a:r>
          </a:p>
        </p:txBody>
      </p:sp>
      <p:sp>
        <p:nvSpPr>
          <p:cNvPr id="15" name="Slide Number Placeholder 4"/>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sp>
        <p:nvSpPr>
          <p:cNvPr id="17" name="Content Placeholder 15"/>
          <p:cNvSpPr>
            <a:spLocks noGrp="1"/>
          </p:cNvSpPr>
          <p:nvPr>
            <p:ph sz="quarter" idx="13"/>
          </p:nvPr>
        </p:nvSpPr>
        <p:spPr>
          <a:xfrm>
            <a:off x="323850" y="944166"/>
            <a:ext cx="7983141" cy="3474244"/>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 name="Group 1">
            <a:extLst>
              <a:ext uri="{FF2B5EF4-FFF2-40B4-BE49-F238E27FC236}">
                <a16:creationId xmlns:a16="http://schemas.microsoft.com/office/drawing/2014/main" xmlns="" id="{38707375-A3B1-B148-8539-9AD88E6A8C2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CE415DD-B83E-AC4E-92F5-A2F55B07EE8D}"/>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8" name="Picture 17">
              <a:extLst>
                <a:ext uri="{FF2B5EF4-FFF2-40B4-BE49-F238E27FC236}">
                  <a16:creationId xmlns:a16="http://schemas.microsoft.com/office/drawing/2014/main" xmlns="" id="{6CC0910B-0D96-D04D-B3DE-F44B6B4721EB}"/>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pic>
        <p:nvPicPr>
          <p:cNvPr id="19" name="Picture 18">
            <a:extLst>
              <a:ext uri="{FF2B5EF4-FFF2-40B4-BE49-F238E27FC236}">
                <a16:creationId xmlns:a16="http://schemas.microsoft.com/office/drawing/2014/main" xmlns="" id="{8F49ADFA-CE31-DC47-B74E-7E9459B9C2CB}"/>
              </a:ext>
            </a:extLst>
          </p:cNvPr>
          <p:cNvPicPr>
            <a:picLocks noChangeAspect="1"/>
          </p:cNvPicPr>
          <p:nvPr userDrawn="1"/>
        </p:nvPicPr>
        <p:blipFill>
          <a:blip r:embed="rId4">
            <a:alphaModFix/>
          </a:blip>
          <a:stretch>
            <a:fillRect/>
          </a:stretch>
        </p:blipFill>
        <p:spPr>
          <a:xfrm>
            <a:off x="-35641" y="0"/>
            <a:ext cx="143145" cy="5143500"/>
          </a:xfrm>
          <a:prstGeom prst="rect">
            <a:avLst/>
          </a:prstGeom>
        </p:spPr>
      </p:pic>
      <p:cxnSp>
        <p:nvCxnSpPr>
          <p:cNvPr id="20" name="Straight Connector 19">
            <a:extLst>
              <a:ext uri="{FF2B5EF4-FFF2-40B4-BE49-F238E27FC236}">
                <a16:creationId xmlns:a16="http://schemas.microsoft.com/office/drawing/2014/main" xmlns="" id="{65BA2AB3-608B-C147-AC64-031A448F7952}"/>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965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846CC9C-3684-A34D-A83B-9D2EFD241AD5}"/>
              </a:ext>
            </a:extLst>
          </p:cNvPr>
          <p:cNvSpPr/>
          <p:nvPr userDrawn="1"/>
        </p:nvSpPr>
        <p:spPr>
          <a:xfrm>
            <a:off x="-111760" y="-81280"/>
            <a:ext cx="435610" cy="5224780"/>
          </a:xfrm>
          <a:prstGeom prst="rect">
            <a:avLst/>
          </a:prstGeom>
          <a:solidFill>
            <a:srgbClr val="CD376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a:extLst>
              <a:ext uri="{FF2B5EF4-FFF2-40B4-BE49-F238E27FC236}">
                <a16:creationId xmlns:a16="http://schemas.microsoft.com/office/drawing/2014/main" xmlns="" id="{283EAC40-2DD9-1C44-A992-6525C43A2B77}"/>
              </a:ext>
            </a:extLst>
          </p:cNvPr>
          <p:cNvSpPr/>
          <p:nvPr userDrawn="1"/>
        </p:nvSpPr>
        <p:spPr>
          <a:xfrm>
            <a:off x="323850" y="0"/>
            <a:ext cx="8820150" cy="5143501"/>
          </a:xfrm>
          <a:prstGeom prst="rect">
            <a:avLst/>
          </a:prstGeom>
          <a:solidFill>
            <a:srgbClr val="B0275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itle 1">
            <a:extLst>
              <a:ext uri="{FF2B5EF4-FFF2-40B4-BE49-F238E27FC236}">
                <a16:creationId xmlns:a16="http://schemas.microsoft.com/office/drawing/2014/main" xmlns="" id="{89D98B56-2074-7A4D-B9B0-F9D65172A2F5}"/>
              </a:ext>
            </a:extLst>
          </p:cNvPr>
          <p:cNvSpPr>
            <a:spLocks noGrp="1"/>
          </p:cNvSpPr>
          <p:nvPr>
            <p:ph type="ctrTitle" hasCustomPrompt="1"/>
          </p:nvPr>
        </p:nvSpPr>
        <p:spPr>
          <a:xfrm>
            <a:off x="1626402" y="1059582"/>
            <a:ext cx="6985448" cy="1152128"/>
          </a:xfrm>
          <a:prstGeom prst="rect">
            <a:avLst/>
          </a:prstGeom>
          <a:ln>
            <a:noFill/>
          </a:ln>
        </p:spPr>
        <p:txBody>
          <a:bodyPr anchor="t" anchorCtr="0">
            <a:normAutofit/>
          </a:bodyPr>
          <a:lstStyle>
            <a:lvl1pPr algn="l">
              <a:defRPr lang="en" b="1" smtClean="0">
                <a:solidFill>
                  <a:srgbClr val="CD3767"/>
                </a:solidFill>
                <a:effectLst/>
              </a:defRPr>
            </a:lvl1pPr>
          </a:lstStyle>
          <a:p>
            <a:r>
              <a:rPr lang="en" b="1" dirty="0">
                <a:effectLst/>
                <a:latin typeface="DIN" pitchFamily="2" charset="0"/>
              </a:rPr>
              <a:t>Strategy title</a:t>
            </a:r>
            <a:endParaRPr lang="en" dirty="0">
              <a:effectLst/>
              <a:latin typeface="DIN" pitchFamily="2" charset="0"/>
            </a:endParaRPr>
          </a:p>
        </p:txBody>
      </p:sp>
      <p:sp>
        <p:nvSpPr>
          <p:cNvPr id="23" name="Subtitle 2">
            <a:extLst>
              <a:ext uri="{FF2B5EF4-FFF2-40B4-BE49-F238E27FC236}">
                <a16:creationId xmlns:a16="http://schemas.microsoft.com/office/drawing/2014/main" xmlns="" id="{F210D97E-92B4-854D-9D3C-06CCD6B71137}"/>
              </a:ext>
            </a:extLst>
          </p:cNvPr>
          <p:cNvSpPr>
            <a:spLocks noGrp="1"/>
          </p:cNvSpPr>
          <p:nvPr>
            <p:ph type="subTitle" idx="1"/>
          </p:nvPr>
        </p:nvSpPr>
        <p:spPr>
          <a:xfrm>
            <a:off x="1626401" y="2211709"/>
            <a:ext cx="6985449" cy="2252089"/>
          </a:xfrm>
          <a:ln>
            <a:noFill/>
          </a:ln>
        </p:spPr>
        <p:txBody>
          <a:bodyPr>
            <a:normAutofit/>
          </a:bodyPr>
          <a:lstStyle>
            <a:lvl1pPr marL="342900" indent="-342900" algn="l">
              <a:buSzPct val="100000"/>
              <a:buFont typeface="Arial" panose="020B0604020202020204" pitchFamily="34" charset="0"/>
              <a:buChar char="•"/>
              <a:defRPr lang="en-US" sz="2000" b="0" i="0" kern="1200" dirty="0">
                <a:solidFill>
                  <a:srgbClr val="CD3767"/>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24" name="Slide Number Placeholder 4">
            <a:extLst>
              <a:ext uri="{FF2B5EF4-FFF2-40B4-BE49-F238E27FC236}">
                <a16:creationId xmlns:a16="http://schemas.microsoft.com/office/drawing/2014/main" xmlns="" id="{348F4F0C-FFF8-F449-89DA-E6F064D3B85B}"/>
              </a:ext>
            </a:extLst>
          </p:cNvPr>
          <p:cNvSpPr>
            <a:spLocks noGrp="1"/>
          </p:cNvSpPr>
          <p:nvPr>
            <p:ph type="sldNum" sz="quarter" idx="12"/>
          </p:nvPr>
        </p:nvSpPr>
        <p:spPr>
          <a:xfrm>
            <a:off x="6876256" y="4731990"/>
            <a:ext cx="632336" cy="288031"/>
          </a:xfrm>
        </p:spPr>
        <p:txBody>
          <a:bodyPr rIns="0"/>
          <a:lstStyle>
            <a:lvl1pPr algn="r">
              <a:defRPr sz="2000" b="0" i="0">
                <a:solidFill>
                  <a:schemeClr val="bg1"/>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cxnSp>
        <p:nvCxnSpPr>
          <p:cNvPr id="28" name="Straight Connector 27">
            <a:extLst>
              <a:ext uri="{FF2B5EF4-FFF2-40B4-BE49-F238E27FC236}">
                <a16:creationId xmlns:a16="http://schemas.microsoft.com/office/drawing/2014/main" xmlns="" id="{B9551142-73E8-CA42-A623-6BAFD7395329}"/>
              </a:ext>
            </a:extLst>
          </p:cNvPr>
          <p:cNvCxnSpPr>
            <a:cxnSpLocks/>
          </p:cNvCxnSpPr>
          <p:nvPr userDrawn="1"/>
        </p:nvCxnSpPr>
        <p:spPr>
          <a:xfrm flipV="1">
            <a:off x="7596336" y="4731990"/>
            <a:ext cx="0" cy="411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xmlns="" id="{9448AFA2-0C5E-FA4D-BB13-36AB154CD791}"/>
              </a:ext>
            </a:extLst>
          </p:cNvPr>
          <p:cNvPicPr>
            <a:picLocks noChangeAspect="1"/>
          </p:cNvPicPr>
          <p:nvPr userDrawn="1"/>
        </p:nvPicPr>
        <p:blipFill>
          <a:blip r:embed="rId2" cstate="email">
            <a:alphaModFix/>
            <a:biLevel thresh="50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pic>
        <p:nvPicPr>
          <p:cNvPr id="2" name="Picture 1">
            <a:extLst>
              <a:ext uri="{FF2B5EF4-FFF2-40B4-BE49-F238E27FC236}">
                <a16:creationId xmlns:a16="http://schemas.microsoft.com/office/drawing/2014/main" xmlns="" id="{CE492098-7BEF-ED44-9485-E090A74F2DC0}"/>
              </a:ext>
            </a:extLst>
          </p:cNvPr>
          <p:cNvPicPr>
            <a:picLocks noChangeAspect="1"/>
          </p:cNvPicPr>
          <p:nvPr userDrawn="1"/>
        </p:nvPicPr>
        <p:blipFill>
          <a:blip r:embed="rId3"/>
          <a:stretch>
            <a:fillRect/>
          </a:stretch>
        </p:blipFill>
        <p:spPr>
          <a:xfrm>
            <a:off x="-142587" y="268288"/>
            <a:ext cx="932873" cy="932873"/>
          </a:xfrm>
          <a:prstGeom prst="rect">
            <a:avLst/>
          </a:prstGeom>
        </p:spPr>
      </p:pic>
      <p:pic>
        <p:nvPicPr>
          <p:cNvPr id="11" name="Picture 10">
            <a:extLst>
              <a:ext uri="{FF2B5EF4-FFF2-40B4-BE49-F238E27FC236}">
                <a16:creationId xmlns:a16="http://schemas.microsoft.com/office/drawing/2014/main" xmlns="" id="{52CB836C-19FA-0148-B9E6-EE914944EFD2}"/>
              </a:ext>
            </a:extLst>
          </p:cNvPr>
          <p:cNvPicPr>
            <a:picLocks noChangeAspect="1"/>
          </p:cNvPicPr>
          <p:nvPr userDrawn="1"/>
        </p:nvPicPr>
        <p:blipFill>
          <a:blip r:embed="rId4" cstate="email">
            <a:alphaModFix/>
            <a:lum bright="100000" contrast="10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spTree>
    <p:extLst>
      <p:ext uri="{BB962C8B-B14F-4D97-AF65-F5344CB8AC3E}">
        <p14:creationId xmlns:p14="http://schemas.microsoft.com/office/powerpoint/2010/main" val="289863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3505F60-27B9-F449-AFB1-A3E8641F14B0}"/>
              </a:ext>
            </a:extLst>
          </p:cNvPr>
          <p:cNvSpPr/>
          <p:nvPr userDrawn="1"/>
        </p:nvSpPr>
        <p:spPr>
          <a:xfrm>
            <a:off x="0" y="732941"/>
            <a:ext cx="9144001" cy="381845"/>
          </a:xfrm>
          <a:prstGeom prst="rect">
            <a:avLst/>
          </a:prstGeom>
          <a:solidFill>
            <a:srgbClr val="E6BBC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xmlns="" id="{629499E0-380A-D44A-9697-3B822FA9DB3B}"/>
              </a:ext>
            </a:extLst>
          </p:cNvPr>
          <p:cNvSpPr/>
          <p:nvPr userDrawn="1"/>
        </p:nvSpPr>
        <p:spPr>
          <a:xfrm>
            <a:off x="0" y="0"/>
            <a:ext cx="9144000" cy="730771"/>
          </a:xfrm>
          <a:prstGeom prst="rect">
            <a:avLst/>
          </a:prstGeom>
          <a:solidFill>
            <a:srgbClr val="B0275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 name="Content Placeholder 15">
            <a:extLst>
              <a:ext uri="{FF2B5EF4-FFF2-40B4-BE49-F238E27FC236}">
                <a16:creationId xmlns:a16="http://schemas.microsoft.com/office/drawing/2014/main" xmlns="" id="{AB9C9CFA-46E4-D245-90C9-4E07F5A2ECDD}"/>
              </a:ext>
            </a:extLst>
          </p:cNvPr>
          <p:cNvSpPr>
            <a:spLocks noGrp="1"/>
          </p:cNvSpPr>
          <p:nvPr>
            <p:ph sz="quarter" idx="13"/>
          </p:nvPr>
        </p:nvSpPr>
        <p:spPr>
          <a:xfrm>
            <a:off x="1547664" y="1347614"/>
            <a:ext cx="7064129" cy="3070796"/>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xmlns="" id="{ABAA7342-247D-E84D-9846-DBC7C7A1D05B}"/>
              </a:ext>
            </a:extLst>
          </p:cNvPr>
          <p:cNvSpPr>
            <a:spLocks noGrp="1"/>
          </p:cNvSpPr>
          <p:nvPr>
            <p:ph type="title" hasCustomPrompt="1"/>
          </p:nvPr>
        </p:nvSpPr>
        <p:spPr>
          <a:xfrm>
            <a:off x="1547664" y="217634"/>
            <a:ext cx="6967686" cy="456927"/>
          </a:xfrm>
          <a:prstGeom prst="rect">
            <a:avLst/>
          </a:prstGeom>
        </p:spPr>
        <p:txBody>
          <a:bodyPr>
            <a:normAutofit/>
          </a:bodyPr>
          <a:lstStyle>
            <a:lvl1pPr>
              <a:defRPr sz="2200" b="1" i="0">
                <a:solidFill>
                  <a:srgbClr val="CD3767"/>
                </a:solidFill>
                <a:latin typeface="Lato Black" charset="0"/>
                <a:ea typeface="Lato Black" charset="0"/>
                <a:cs typeface="Lato Black" charset="0"/>
              </a:defRPr>
            </a:lvl1pPr>
          </a:lstStyle>
          <a:p>
            <a:r>
              <a:rPr lang="en-US" dirty="0"/>
              <a:t>Title 1</a:t>
            </a:r>
          </a:p>
        </p:txBody>
      </p:sp>
      <p:sp>
        <p:nvSpPr>
          <p:cNvPr id="13" name="Slide Number Placeholder 4">
            <a:extLst>
              <a:ext uri="{FF2B5EF4-FFF2-40B4-BE49-F238E27FC236}">
                <a16:creationId xmlns:a16="http://schemas.microsoft.com/office/drawing/2014/main" xmlns="" id="{D28398DF-14E6-3545-864E-A333504D01A5}"/>
              </a:ext>
            </a:extLst>
          </p:cNvPr>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grpSp>
        <p:nvGrpSpPr>
          <p:cNvPr id="15" name="Group 14">
            <a:extLst>
              <a:ext uri="{FF2B5EF4-FFF2-40B4-BE49-F238E27FC236}">
                <a16:creationId xmlns:a16="http://schemas.microsoft.com/office/drawing/2014/main" xmlns="" id="{C4EDC928-E2B6-6646-AEF2-72DAA0AD7B3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059980D-694F-1D40-90E2-42270D8E548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7" name="Picture 16">
              <a:extLst>
                <a:ext uri="{FF2B5EF4-FFF2-40B4-BE49-F238E27FC236}">
                  <a16:creationId xmlns:a16="http://schemas.microsoft.com/office/drawing/2014/main" xmlns="" id="{A4C32F86-EEFF-6E41-BDAF-BA56B93BFD6F}"/>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cxnSp>
        <p:nvCxnSpPr>
          <p:cNvPr id="18" name="Straight Connector 17">
            <a:extLst>
              <a:ext uri="{FF2B5EF4-FFF2-40B4-BE49-F238E27FC236}">
                <a16:creationId xmlns:a16="http://schemas.microsoft.com/office/drawing/2014/main" xmlns="" id="{62B45723-18BD-EC4D-8B03-476221A433A9}"/>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15">
            <a:extLst>
              <a:ext uri="{FF2B5EF4-FFF2-40B4-BE49-F238E27FC236}">
                <a16:creationId xmlns:a16="http://schemas.microsoft.com/office/drawing/2014/main" xmlns="" id="{D59DB7D2-09C1-6240-B7BF-A9BEF2B03FF2}"/>
              </a:ext>
            </a:extLst>
          </p:cNvPr>
          <p:cNvSpPr>
            <a:spLocks noGrp="1"/>
          </p:cNvSpPr>
          <p:nvPr>
            <p:ph sz="quarter" idx="14" hasCustomPrompt="1"/>
          </p:nvPr>
        </p:nvSpPr>
        <p:spPr>
          <a:xfrm>
            <a:off x="1547664" y="727681"/>
            <a:ext cx="7064129" cy="387105"/>
          </a:xfrm>
        </p:spPr>
        <p:txBody>
          <a:bodyPr anchor="ctr" anchorCtr="0">
            <a:normAutofit/>
          </a:bodyPr>
          <a:lstStyle>
            <a:lvl1pPr marL="0" indent="0" algn="l" defTabSz="685766" rtl="0" eaLnBrk="1" latinLnBrk="0" hangingPunct="1">
              <a:lnSpc>
                <a:spcPct val="90000"/>
              </a:lnSpc>
              <a:spcBef>
                <a:spcPct val="0"/>
              </a:spcBef>
              <a:buNone/>
              <a:defRPr lang="en-US" sz="1000" b="1" i="0" kern="1200" dirty="0">
                <a:solidFill>
                  <a:schemeClr val="tx1"/>
                </a:solidFill>
                <a:latin typeface="Lato Heavy" panose="020F0502020204030203" pitchFamily="34" charset="77"/>
                <a:ea typeface="+mn-ea"/>
                <a:cs typeface="+mn-cs"/>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dirty="0"/>
              <a:t>Title 2</a:t>
            </a:r>
          </a:p>
        </p:txBody>
      </p:sp>
      <p:sp>
        <p:nvSpPr>
          <p:cNvPr id="27" name="Title 1">
            <a:extLst>
              <a:ext uri="{FF2B5EF4-FFF2-40B4-BE49-F238E27FC236}">
                <a16:creationId xmlns:a16="http://schemas.microsoft.com/office/drawing/2014/main" xmlns="" id="{762FA2B6-6CB8-324E-BC42-51EA2AD9AE58}"/>
              </a:ext>
            </a:extLst>
          </p:cNvPr>
          <p:cNvSpPr txBox="1">
            <a:spLocks/>
          </p:cNvSpPr>
          <p:nvPr userDrawn="1"/>
        </p:nvSpPr>
        <p:spPr>
          <a:xfrm>
            <a:off x="1547663" y="-9200"/>
            <a:ext cx="2186288" cy="31300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US" sz="1000" dirty="0">
                <a:solidFill>
                  <a:schemeClr val="bg1">
                    <a:alpha val="40000"/>
                  </a:schemeClr>
                </a:solidFill>
              </a:rPr>
              <a:t>EVIDENCE</a:t>
            </a:r>
          </a:p>
        </p:txBody>
      </p:sp>
      <p:pic>
        <p:nvPicPr>
          <p:cNvPr id="19" name="Picture 18">
            <a:extLst>
              <a:ext uri="{FF2B5EF4-FFF2-40B4-BE49-F238E27FC236}">
                <a16:creationId xmlns:a16="http://schemas.microsoft.com/office/drawing/2014/main" xmlns="" id="{0160003E-DABB-9E42-AB38-0F97000D721A}"/>
              </a:ext>
            </a:extLst>
          </p:cNvPr>
          <p:cNvPicPr>
            <a:picLocks noChangeAspect="1"/>
          </p:cNvPicPr>
          <p:nvPr userDrawn="1"/>
        </p:nvPicPr>
        <p:blipFill>
          <a:blip r:embed="rId4"/>
          <a:stretch>
            <a:fillRect/>
          </a:stretch>
        </p:blipFill>
        <p:spPr>
          <a:xfrm>
            <a:off x="-142587" y="268288"/>
            <a:ext cx="932873" cy="932873"/>
          </a:xfrm>
          <a:prstGeom prst="rect">
            <a:avLst/>
          </a:prstGeom>
        </p:spPr>
      </p:pic>
    </p:spTree>
    <p:extLst>
      <p:ext uri="{BB962C8B-B14F-4D97-AF65-F5344CB8AC3E}">
        <p14:creationId xmlns:p14="http://schemas.microsoft.com/office/powerpoint/2010/main" val="383063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60061B-2FD0-7449-85C1-521108816F20}"/>
              </a:ext>
            </a:extLst>
          </p:cNvPr>
          <p:cNvSpPr/>
          <p:nvPr userDrawn="1"/>
        </p:nvSpPr>
        <p:spPr>
          <a:xfrm>
            <a:off x="-111760" y="-81280"/>
            <a:ext cx="435610" cy="5224780"/>
          </a:xfrm>
          <a:prstGeom prst="rect">
            <a:avLst/>
          </a:prstGeom>
          <a:solidFill>
            <a:srgbClr val="E8AE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a:extLst>
              <a:ext uri="{FF2B5EF4-FFF2-40B4-BE49-F238E27FC236}">
                <a16:creationId xmlns:a16="http://schemas.microsoft.com/office/drawing/2014/main" xmlns="" id="{283EAC40-2DD9-1C44-A992-6525C43A2B77}"/>
              </a:ext>
            </a:extLst>
          </p:cNvPr>
          <p:cNvSpPr/>
          <p:nvPr userDrawn="1"/>
        </p:nvSpPr>
        <p:spPr>
          <a:xfrm>
            <a:off x="323850" y="0"/>
            <a:ext cx="8820150" cy="5143501"/>
          </a:xfrm>
          <a:prstGeom prst="rect">
            <a:avLst/>
          </a:prstGeom>
          <a:solidFill>
            <a:srgbClr val="AD8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le 1">
            <a:extLst>
              <a:ext uri="{FF2B5EF4-FFF2-40B4-BE49-F238E27FC236}">
                <a16:creationId xmlns:a16="http://schemas.microsoft.com/office/drawing/2014/main" xmlns="" id="{89D98B56-2074-7A4D-B9B0-F9D65172A2F5}"/>
              </a:ext>
            </a:extLst>
          </p:cNvPr>
          <p:cNvSpPr>
            <a:spLocks noGrp="1"/>
          </p:cNvSpPr>
          <p:nvPr>
            <p:ph type="ctrTitle" hasCustomPrompt="1"/>
          </p:nvPr>
        </p:nvSpPr>
        <p:spPr>
          <a:xfrm>
            <a:off x="1626402" y="1059582"/>
            <a:ext cx="6985448" cy="1152128"/>
          </a:xfrm>
          <a:prstGeom prst="rect">
            <a:avLst/>
          </a:prstGeom>
          <a:ln>
            <a:noFill/>
          </a:ln>
        </p:spPr>
        <p:txBody>
          <a:bodyPr anchor="t" anchorCtr="0">
            <a:normAutofit/>
          </a:bodyPr>
          <a:lstStyle>
            <a:lvl1pPr algn="l">
              <a:defRPr lang="en" b="1" smtClean="0">
                <a:solidFill>
                  <a:srgbClr val="B98B17"/>
                </a:solidFill>
                <a:effectLst/>
              </a:defRPr>
            </a:lvl1pPr>
          </a:lstStyle>
          <a:p>
            <a:r>
              <a:rPr lang="en" b="1" dirty="0">
                <a:effectLst/>
                <a:latin typeface="DIN" pitchFamily="2" charset="0"/>
              </a:rPr>
              <a:t>Strategy title</a:t>
            </a:r>
            <a:endParaRPr lang="en" dirty="0">
              <a:effectLst/>
              <a:latin typeface="DIN" pitchFamily="2" charset="0"/>
            </a:endParaRPr>
          </a:p>
        </p:txBody>
      </p:sp>
      <p:sp>
        <p:nvSpPr>
          <p:cNvPr id="23" name="Subtitle 2">
            <a:extLst>
              <a:ext uri="{FF2B5EF4-FFF2-40B4-BE49-F238E27FC236}">
                <a16:creationId xmlns:a16="http://schemas.microsoft.com/office/drawing/2014/main" xmlns="" id="{F210D97E-92B4-854D-9D3C-06CCD6B71137}"/>
              </a:ext>
            </a:extLst>
          </p:cNvPr>
          <p:cNvSpPr>
            <a:spLocks noGrp="1"/>
          </p:cNvSpPr>
          <p:nvPr>
            <p:ph type="subTitle" idx="1"/>
          </p:nvPr>
        </p:nvSpPr>
        <p:spPr>
          <a:xfrm>
            <a:off x="1626401" y="2211709"/>
            <a:ext cx="6985449" cy="2252089"/>
          </a:xfrm>
          <a:ln>
            <a:noFill/>
          </a:ln>
        </p:spPr>
        <p:txBody>
          <a:bodyPr>
            <a:normAutofit/>
          </a:bodyPr>
          <a:lstStyle>
            <a:lvl1pPr marL="342900" indent="-342900" algn="l">
              <a:buSzPct val="100000"/>
              <a:buFont typeface="Arial" panose="020B0604020202020204" pitchFamily="34" charset="0"/>
              <a:buChar char="•"/>
              <a:defRPr lang="en-US" sz="2000" b="0" i="0" kern="1200" dirty="0">
                <a:solidFill>
                  <a:srgbClr val="B98B17"/>
                </a:solidFill>
                <a:latin typeface="Lato Light" charset="0"/>
                <a:ea typeface="Lato Light" charset="0"/>
                <a:cs typeface="Lato Light"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24" name="Slide Number Placeholder 4">
            <a:extLst>
              <a:ext uri="{FF2B5EF4-FFF2-40B4-BE49-F238E27FC236}">
                <a16:creationId xmlns:a16="http://schemas.microsoft.com/office/drawing/2014/main" xmlns="" id="{348F4F0C-FFF8-F449-89DA-E6F064D3B85B}"/>
              </a:ext>
            </a:extLst>
          </p:cNvPr>
          <p:cNvSpPr>
            <a:spLocks noGrp="1"/>
          </p:cNvSpPr>
          <p:nvPr>
            <p:ph type="sldNum" sz="quarter" idx="12"/>
          </p:nvPr>
        </p:nvSpPr>
        <p:spPr>
          <a:xfrm>
            <a:off x="6876256" y="4731990"/>
            <a:ext cx="632336" cy="288031"/>
          </a:xfrm>
        </p:spPr>
        <p:txBody>
          <a:bodyPr rIns="0"/>
          <a:lstStyle>
            <a:lvl1pPr algn="r">
              <a:defRPr sz="2000" b="0" i="0">
                <a:solidFill>
                  <a:schemeClr val="bg1"/>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cxnSp>
        <p:nvCxnSpPr>
          <p:cNvPr id="28" name="Straight Connector 27">
            <a:extLst>
              <a:ext uri="{FF2B5EF4-FFF2-40B4-BE49-F238E27FC236}">
                <a16:creationId xmlns:a16="http://schemas.microsoft.com/office/drawing/2014/main" xmlns="" id="{B9551142-73E8-CA42-A623-6BAFD7395329}"/>
              </a:ext>
            </a:extLst>
          </p:cNvPr>
          <p:cNvCxnSpPr>
            <a:cxnSpLocks/>
          </p:cNvCxnSpPr>
          <p:nvPr userDrawn="1"/>
        </p:nvCxnSpPr>
        <p:spPr>
          <a:xfrm flipV="1">
            <a:off x="7596336" y="4731990"/>
            <a:ext cx="0" cy="411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xmlns="" id="{002673E5-7298-A241-A8F4-BF3A58B78193}"/>
              </a:ext>
            </a:extLst>
          </p:cNvPr>
          <p:cNvPicPr>
            <a:picLocks noChangeAspect="1"/>
          </p:cNvPicPr>
          <p:nvPr userDrawn="1"/>
        </p:nvPicPr>
        <p:blipFill>
          <a:blip r:embed="rId2" cstate="email">
            <a:alphaModFix/>
            <a:lum bright="100000" contrast="10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34" name="Picture 33">
            <a:extLst>
              <a:ext uri="{FF2B5EF4-FFF2-40B4-BE49-F238E27FC236}">
                <a16:creationId xmlns:a16="http://schemas.microsoft.com/office/drawing/2014/main" xmlns="" id="{9448AFA2-0C5E-FA4D-BB13-36AB154CD791}"/>
              </a:ext>
            </a:extLst>
          </p:cNvPr>
          <p:cNvPicPr>
            <a:picLocks noChangeAspect="1"/>
          </p:cNvPicPr>
          <p:nvPr userDrawn="1"/>
        </p:nvPicPr>
        <p:blipFill>
          <a:blip r:embed="rId3" cstate="email">
            <a:alphaModFix/>
            <a:biLevel thresh="50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pic>
        <p:nvPicPr>
          <p:cNvPr id="11" name="Picture 10">
            <a:extLst>
              <a:ext uri="{FF2B5EF4-FFF2-40B4-BE49-F238E27FC236}">
                <a16:creationId xmlns:a16="http://schemas.microsoft.com/office/drawing/2014/main" xmlns="" id="{41195FF3-E1C1-7B41-A8E3-E83990C726BC}"/>
              </a:ext>
            </a:extLst>
          </p:cNvPr>
          <p:cNvPicPr>
            <a:picLocks noChangeAspect="1"/>
          </p:cNvPicPr>
          <p:nvPr userDrawn="1"/>
        </p:nvPicPr>
        <p:blipFill>
          <a:blip r:embed="rId4"/>
          <a:stretch>
            <a:fillRect/>
          </a:stretch>
        </p:blipFill>
        <p:spPr>
          <a:xfrm>
            <a:off x="-142587" y="268288"/>
            <a:ext cx="932873" cy="932873"/>
          </a:xfrm>
          <a:prstGeom prst="rect">
            <a:avLst/>
          </a:prstGeom>
        </p:spPr>
      </p:pic>
    </p:spTree>
    <p:extLst>
      <p:ext uri="{BB962C8B-B14F-4D97-AF65-F5344CB8AC3E}">
        <p14:creationId xmlns:p14="http://schemas.microsoft.com/office/powerpoint/2010/main" val="113811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3505F60-27B9-F449-AFB1-A3E8641F14B0}"/>
              </a:ext>
            </a:extLst>
          </p:cNvPr>
          <p:cNvSpPr/>
          <p:nvPr userDrawn="1"/>
        </p:nvSpPr>
        <p:spPr>
          <a:xfrm>
            <a:off x="0" y="732941"/>
            <a:ext cx="9144001" cy="381845"/>
          </a:xfrm>
          <a:prstGeom prst="rect">
            <a:avLst/>
          </a:prstGeom>
          <a:solidFill>
            <a:srgbClr val="E7AC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xmlns="" id="{629499E0-380A-D44A-9697-3B822FA9DB3B}"/>
              </a:ext>
            </a:extLst>
          </p:cNvPr>
          <p:cNvSpPr/>
          <p:nvPr userDrawn="1"/>
        </p:nvSpPr>
        <p:spPr>
          <a:xfrm>
            <a:off x="0" y="0"/>
            <a:ext cx="9144000" cy="730771"/>
          </a:xfrm>
          <a:prstGeom prst="rect">
            <a:avLst/>
          </a:prstGeom>
          <a:solidFill>
            <a:srgbClr val="AD8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3" name="Slide Number Placeholder 4">
            <a:extLst>
              <a:ext uri="{FF2B5EF4-FFF2-40B4-BE49-F238E27FC236}">
                <a16:creationId xmlns:a16="http://schemas.microsoft.com/office/drawing/2014/main" xmlns="" id="{D28398DF-14E6-3545-864E-A333504D01A5}"/>
              </a:ext>
            </a:extLst>
          </p:cNvPr>
          <p:cNvSpPr>
            <a:spLocks noGrp="1"/>
          </p:cNvSpPr>
          <p:nvPr>
            <p:ph type="sldNum" sz="quarter" idx="12"/>
          </p:nvPr>
        </p:nvSpPr>
        <p:spPr>
          <a:xfrm>
            <a:off x="6876256" y="4731990"/>
            <a:ext cx="632336" cy="288031"/>
          </a:xfrm>
        </p:spPr>
        <p:txBody>
          <a:bodyPr rIns="0"/>
          <a:lstStyle>
            <a:lvl1pPr algn="r">
              <a:defRPr sz="2000" b="0" i="0">
                <a:solidFill>
                  <a:schemeClr val="bg2">
                    <a:lumMod val="75000"/>
                  </a:schemeClr>
                </a:solidFill>
                <a:latin typeface="Lato Light" panose="020F0302020204030203" pitchFamily="34" charset="77"/>
                <a:ea typeface="Lato Light" panose="020F0302020204030203" pitchFamily="34" charset="77"/>
                <a:cs typeface="Lato Light" panose="020F0302020204030203" pitchFamily="34" charset="77"/>
              </a:defRPr>
            </a:lvl1pPr>
          </a:lstStyle>
          <a:p>
            <a:fld id="{3653EAE3-D965-ED4D-8CFF-3330FB4F2C12}" type="slidenum">
              <a:rPr lang="en-US" smtClean="0"/>
              <a:pPr/>
              <a:t>‹#›</a:t>
            </a:fld>
            <a:endParaRPr lang="en-US" dirty="0"/>
          </a:p>
        </p:txBody>
      </p:sp>
      <p:grpSp>
        <p:nvGrpSpPr>
          <p:cNvPr id="15" name="Group 14">
            <a:extLst>
              <a:ext uri="{FF2B5EF4-FFF2-40B4-BE49-F238E27FC236}">
                <a16:creationId xmlns:a16="http://schemas.microsoft.com/office/drawing/2014/main" xmlns="" id="{C4EDC928-E2B6-6646-AEF2-72DAA0AD7B36}"/>
              </a:ext>
            </a:extLst>
          </p:cNvPr>
          <p:cNvGrpSpPr/>
          <p:nvPr userDrawn="1"/>
        </p:nvGrpSpPr>
        <p:grpSpPr>
          <a:xfrm>
            <a:off x="7698044" y="4731990"/>
            <a:ext cx="946858" cy="288032"/>
            <a:chOff x="7698044" y="4731990"/>
            <a:chExt cx="946858" cy="288032"/>
          </a:xfrm>
        </p:grpSpPr>
        <p:pic>
          <p:nvPicPr>
            <p:cNvPr id="16" name="Picture 15">
              <a:extLst>
                <a:ext uri="{FF2B5EF4-FFF2-40B4-BE49-F238E27FC236}">
                  <a16:creationId xmlns:a16="http://schemas.microsoft.com/office/drawing/2014/main" xmlns="" id="{F059980D-694F-1D40-90E2-42270D8E548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7698044" y="4731990"/>
              <a:ext cx="946858" cy="199796"/>
            </a:xfrm>
            <a:prstGeom prst="rect">
              <a:avLst/>
            </a:prstGeom>
          </p:spPr>
        </p:pic>
        <p:pic>
          <p:nvPicPr>
            <p:cNvPr id="17" name="Picture 16">
              <a:extLst>
                <a:ext uri="{FF2B5EF4-FFF2-40B4-BE49-F238E27FC236}">
                  <a16:creationId xmlns:a16="http://schemas.microsoft.com/office/drawing/2014/main" xmlns="" id="{A4C32F86-EEFF-6E41-BDAF-BA56B93BFD6F}"/>
                </a:ext>
              </a:extLst>
            </p:cNvPr>
            <p:cNvPicPr>
              <a:picLocks noChangeAspect="1"/>
            </p:cNvPicPr>
            <p:nvPr userDrawn="1"/>
          </p:nvPicPr>
          <p:blipFill>
            <a:blip r:embed="rId3" cstate="email">
              <a:alphaModFix amt="16000"/>
              <a:extLst>
                <a:ext uri="{28A0092B-C50C-407E-A947-70E740481C1C}">
                  <a14:useLocalDpi xmlns:a14="http://schemas.microsoft.com/office/drawing/2010/main"/>
                </a:ext>
              </a:extLst>
            </a:blip>
            <a:stretch>
              <a:fillRect/>
            </a:stretch>
          </p:blipFill>
          <p:spPr>
            <a:xfrm>
              <a:off x="7698044" y="4945822"/>
              <a:ext cx="946858" cy="74200"/>
            </a:xfrm>
            <a:prstGeom prst="rect">
              <a:avLst/>
            </a:prstGeom>
          </p:spPr>
        </p:pic>
      </p:grpSp>
      <p:cxnSp>
        <p:nvCxnSpPr>
          <p:cNvPr id="18" name="Straight Connector 17">
            <a:extLst>
              <a:ext uri="{FF2B5EF4-FFF2-40B4-BE49-F238E27FC236}">
                <a16:creationId xmlns:a16="http://schemas.microsoft.com/office/drawing/2014/main" xmlns="" id="{62B45723-18BD-EC4D-8B03-476221A433A9}"/>
              </a:ext>
            </a:extLst>
          </p:cNvPr>
          <p:cNvCxnSpPr>
            <a:cxnSpLocks/>
          </p:cNvCxnSpPr>
          <p:nvPr userDrawn="1"/>
        </p:nvCxnSpPr>
        <p:spPr>
          <a:xfrm flipV="1">
            <a:off x="7596336" y="4731990"/>
            <a:ext cx="0" cy="41151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15">
            <a:extLst>
              <a:ext uri="{FF2B5EF4-FFF2-40B4-BE49-F238E27FC236}">
                <a16:creationId xmlns:a16="http://schemas.microsoft.com/office/drawing/2014/main" xmlns="" id="{4525493A-FE66-AA48-A5E1-CAB2B39BFC18}"/>
              </a:ext>
            </a:extLst>
          </p:cNvPr>
          <p:cNvSpPr>
            <a:spLocks noGrp="1"/>
          </p:cNvSpPr>
          <p:nvPr>
            <p:ph sz="quarter" idx="13"/>
          </p:nvPr>
        </p:nvSpPr>
        <p:spPr>
          <a:xfrm>
            <a:off x="1547664" y="1347614"/>
            <a:ext cx="7064129" cy="3070796"/>
          </a:xfrm>
        </p:spPr>
        <p:txBody>
          <a:bodyPr/>
          <a:lstStyle>
            <a:lvl1pPr marL="0" indent="0">
              <a:buNone/>
              <a:defRPr b="0" i="0">
                <a:latin typeface="Lato Light" panose="020F0302020204030203" pitchFamily="34" charset="77"/>
                <a:ea typeface="Lato Light" panose="020F0302020204030203" pitchFamily="34" charset="77"/>
                <a:cs typeface="Lato Light" panose="020F0302020204030203" pitchFamily="34" charset="77"/>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1">
            <a:extLst>
              <a:ext uri="{FF2B5EF4-FFF2-40B4-BE49-F238E27FC236}">
                <a16:creationId xmlns:a16="http://schemas.microsoft.com/office/drawing/2014/main" xmlns="" id="{DD84AAF5-16DD-B44A-8AB1-C6E9D04B6101}"/>
              </a:ext>
            </a:extLst>
          </p:cNvPr>
          <p:cNvSpPr>
            <a:spLocks noGrp="1"/>
          </p:cNvSpPr>
          <p:nvPr>
            <p:ph type="title" hasCustomPrompt="1"/>
          </p:nvPr>
        </p:nvSpPr>
        <p:spPr>
          <a:xfrm>
            <a:off x="1547664" y="217634"/>
            <a:ext cx="6967686" cy="456927"/>
          </a:xfrm>
          <a:prstGeom prst="rect">
            <a:avLst/>
          </a:prstGeom>
        </p:spPr>
        <p:txBody>
          <a:bodyPr>
            <a:normAutofit/>
          </a:bodyPr>
          <a:lstStyle>
            <a:lvl1pPr>
              <a:defRPr sz="2200" b="1" i="0">
                <a:solidFill>
                  <a:srgbClr val="B98B17"/>
                </a:solidFill>
                <a:latin typeface="Lato Black" charset="0"/>
                <a:ea typeface="Lato Black" charset="0"/>
                <a:cs typeface="Lato Black" charset="0"/>
              </a:defRPr>
            </a:lvl1pPr>
          </a:lstStyle>
          <a:p>
            <a:r>
              <a:rPr lang="en-US" dirty="0"/>
              <a:t>Title 1</a:t>
            </a:r>
          </a:p>
        </p:txBody>
      </p:sp>
      <p:sp>
        <p:nvSpPr>
          <p:cNvPr id="22" name="Content Placeholder 15">
            <a:extLst>
              <a:ext uri="{FF2B5EF4-FFF2-40B4-BE49-F238E27FC236}">
                <a16:creationId xmlns:a16="http://schemas.microsoft.com/office/drawing/2014/main" xmlns="" id="{B329BCDA-679E-D549-8225-40DBBEF97D8A}"/>
              </a:ext>
            </a:extLst>
          </p:cNvPr>
          <p:cNvSpPr>
            <a:spLocks noGrp="1"/>
          </p:cNvSpPr>
          <p:nvPr>
            <p:ph sz="quarter" idx="14" hasCustomPrompt="1"/>
          </p:nvPr>
        </p:nvSpPr>
        <p:spPr>
          <a:xfrm>
            <a:off x="1547664" y="727681"/>
            <a:ext cx="7064129" cy="387105"/>
          </a:xfrm>
        </p:spPr>
        <p:txBody>
          <a:bodyPr anchor="ctr" anchorCtr="0">
            <a:normAutofit/>
          </a:bodyPr>
          <a:lstStyle>
            <a:lvl1pPr marL="0" indent="0" algn="l" defTabSz="685766" rtl="0" eaLnBrk="1" latinLnBrk="0" hangingPunct="1">
              <a:lnSpc>
                <a:spcPct val="90000"/>
              </a:lnSpc>
              <a:spcBef>
                <a:spcPct val="0"/>
              </a:spcBef>
              <a:buNone/>
              <a:defRPr lang="en-US" sz="1000" b="1" i="0" kern="1200" dirty="0">
                <a:solidFill>
                  <a:schemeClr val="tx1"/>
                </a:solidFill>
                <a:latin typeface="Lato Heavy" panose="020F0502020204030203" pitchFamily="34" charset="77"/>
                <a:ea typeface="+mn-ea"/>
                <a:cs typeface="+mn-cs"/>
              </a:defRPr>
            </a:lvl1pPr>
            <a:lvl2pPr marL="342884" indent="0">
              <a:buNone/>
              <a:defRPr b="0" i="0">
                <a:latin typeface="Lato Light" panose="020F0302020204030203" pitchFamily="34" charset="77"/>
                <a:ea typeface="Lato Light" panose="020F0302020204030203" pitchFamily="34" charset="77"/>
                <a:cs typeface="Lato Light" panose="020F0302020204030203" pitchFamily="34" charset="77"/>
              </a:defRPr>
            </a:lvl2pPr>
            <a:lvl3pPr marL="685766" indent="0">
              <a:buNone/>
              <a:defRPr b="0" i="0">
                <a:latin typeface="Lato Light" panose="020F0302020204030203" pitchFamily="34" charset="77"/>
                <a:ea typeface="Lato Light" panose="020F0302020204030203" pitchFamily="34" charset="77"/>
                <a:cs typeface="Lato Light" panose="020F0302020204030203" pitchFamily="34" charset="77"/>
              </a:defRPr>
            </a:lvl3pPr>
            <a:lvl4pPr marL="1028649" indent="0">
              <a:buNone/>
              <a:defRPr b="0" i="0">
                <a:latin typeface="Lato Light" panose="020F0302020204030203" pitchFamily="34" charset="77"/>
                <a:ea typeface="Lato Light" panose="020F0302020204030203" pitchFamily="34" charset="77"/>
                <a:cs typeface="Lato Light" panose="020F0302020204030203" pitchFamily="34" charset="77"/>
              </a:defRPr>
            </a:lvl4pPr>
            <a:lvl5pPr marL="1371532" indent="0">
              <a:buNone/>
              <a:defRPr b="0" i="0">
                <a:latin typeface="Lato Light" panose="020F0302020204030203" pitchFamily="34" charset="77"/>
                <a:ea typeface="Lato Light" panose="020F0302020204030203" pitchFamily="34" charset="77"/>
                <a:cs typeface="Lato Light" panose="020F0302020204030203" pitchFamily="34" charset="77"/>
              </a:defRPr>
            </a:lvl5pPr>
          </a:lstStyle>
          <a:p>
            <a:pPr lvl="0"/>
            <a:r>
              <a:rPr lang="en-US" dirty="0"/>
              <a:t>Title 2</a:t>
            </a:r>
          </a:p>
        </p:txBody>
      </p:sp>
      <p:sp>
        <p:nvSpPr>
          <p:cNvPr id="25" name="Title 1">
            <a:extLst>
              <a:ext uri="{FF2B5EF4-FFF2-40B4-BE49-F238E27FC236}">
                <a16:creationId xmlns:a16="http://schemas.microsoft.com/office/drawing/2014/main" xmlns="" id="{FCD21D60-6819-5C47-BF9D-5E24FBA1E410}"/>
              </a:ext>
            </a:extLst>
          </p:cNvPr>
          <p:cNvSpPr txBox="1">
            <a:spLocks/>
          </p:cNvSpPr>
          <p:nvPr userDrawn="1"/>
        </p:nvSpPr>
        <p:spPr>
          <a:xfrm>
            <a:off x="1547663" y="-9200"/>
            <a:ext cx="2186288" cy="31300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US" sz="1000" dirty="0">
                <a:solidFill>
                  <a:schemeClr val="bg1">
                    <a:alpha val="40000"/>
                  </a:schemeClr>
                </a:solidFill>
              </a:rPr>
              <a:t>EVIDENCE</a:t>
            </a:r>
          </a:p>
        </p:txBody>
      </p:sp>
      <p:pic>
        <p:nvPicPr>
          <p:cNvPr id="23" name="Picture 22">
            <a:extLst>
              <a:ext uri="{FF2B5EF4-FFF2-40B4-BE49-F238E27FC236}">
                <a16:creationId xmlns:a16="http://schemas.microsoft.com/office/drawing/2014/main" xmlns="" id="{4A3AF4ED-B6E0-5446-B108-AB99BB907E68}"/>
              </a:ext>
            </a:extLst>
          </p:cNvPr>
          <p:cNvPicPr>
            <a:picLocks noChangeAspect="1"/>
          </p:cNvPicPr>
          <p:nvPr userDrawn="1"/>
        </p:nvPicPr>
        <p:blipFill>
          <a:blip r:embed="rId4"/>
          <a:stretch>
            <a:fillRect/>
          </a:stretch>
        </p:blipFill>
        <p:spPr>
          <a:xfrm>
            <a:off x="-142587" y="268288"/>
            <a:ext cx="932873" cy="932873"/>
          </a:xfrm>
          <a:prstGeom prst="rect">
            <a:avLst/>
          </a:prstGeom>
        </p:spPr>
      </p:pic>
    </p:spTree>
    <p:extLst>
      <p:ext uri="{BB962C8B-B14F-4D97-AF65-F5344CB8AC3E}">
        <p14:creationId xmlns:p14="http://schemas.microsoft.com/office/powerpoint/2010/main" val="62599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Lato" charset="0"/>
                <a:ea typeface="Lato" charset="0"/>
                <a:cs typeface="Lato" charset="0"/>
              </a:defRPr>
            </a:lvl1pPr>
          </a:lstStyle>
          <a:p>
            <a:fld id="{42D2C922-B8C0-C649-9823-450F6667627B}" type="datetime1">
              <a:rPr lang="de-DE" smtClean="0"/>
              <a:pPr/>
              <a:t>28.02.2019</a:t>
            </a:fld>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Lato" charset="0"/>
                <a:ea typeface="Lato" charset="0"/>
                <a:cs typeface="Lato" charset="0"/>
              </a:defRPr>
            </a:lvl1pPr>
          </a:lstStyle>
          <a:p>
            <a:fld id="{AF5E6175-3046-3548-AAFE-CDA9409DD4E6}" type="slidenum">
              <a:rPr lang="en-US" smtClean="0"/>
              <a:pPr/>
              <a:t>‹#›</a:t>
            </a:fld>
            <a:endParaRPr lang="en-US"/>
          </a:p>
        </p:txBody>
      </p:sp>
      <p:sp>
        <p:nvSpPr>
          <p:cNvPr id="9" name="Footer Placeholder 8"/>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Lato" charset="0"/>
                <a:ea typeface="Lato" charset="0"/>
                <a:cs typeface="Lato" charset="0"/>
              </a:defRPr>
            </a:lvl1pPr>
          </a:lstStyle>
          <a:p>
            <a:r>
              <a:rPr lang="en-US"/>
              <a:t>Presentation Headline</a:t>
            </a:r>
          </a:p>
        </p:txBody>
      </p:sp>
      <p:sp>
        <p:nvSpPr>
          <p:cNvPr id="11" name="Title Placeholder 10"/>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747621923"/>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7" r:id="rId3"/>
    <p:sldLayoutId id="2147483680" r:id="rId4"/>
    <p:sldLayoutId id="2147483681" r:id="rId5"/>
    <p:sldLayoutId id="2147483678" r:id="rId6"/>
    <p:sldLayoutId id="2147483679" r:id="rId7"/>
    <p:sldLayoutId id="2147483682" r:id="rId8"/>
    <p:sldLayoutId id="2147483683" r:id="rId9"/>
    <p:sldLayoutId id="2147483684" r:id="rId10"/>
    <p:sldLayoutId id="2147483689" r:id="rId11"/>
    <p:sldLayoutId id="2147483685" r:id="rId12"/>
    <p:sldLayoutId id="2147483690" r:id="rId13"/>
    <p:sldLayoutId id="2147483686" r:id="rId14"/>
    <p:sldLayoutId id="2147483691" r:id="rId15"/>
    <p:sldLayoutId id="2147483687" r:id="rId16"/>
    <p:sldLayoutId id="2147483692" r:id="rId17"/>
    <p:sldLayoutId id="2147483688" r:id="rId18"/>
    <p:sldLayoutId id="2147483693" r:id="rId19"/>
    <p:sldLayoutId id="2147483694" r:id="rId20"/>
    <p:sldLayoutId id="2147483650" r:id="rId21"/>
    <p:sldLayoutId id="2147483651" r:id="rId22"/>
    <p:sldLayoutId id="2147483652" r:id="rId23"/>
    <p:sldLayoutId id="2147483653" r:id="rId24"/>
    <p:sldLayoutId id="2147483655" r:id="rId25"/>
    <p:sldLayoutId id="2147483656" r:id="rId26"/>
    <p:sldLayoutId id="2147483657" r:id="rId27"/>
    <p:sldLayoutId id="2147483658" r:id="rId28"/>
    <p:sldLayoutId id="2147483659" r:id="rId29"/>
  </p:sldLayoutIdLst>
  <p:hf hdr="0" dt="0"/>
  <p:txStyles>
    <p:titleStyle>
      <a:lvl1pPr algn="l" defTabSz="685766" rtl="0" eaLnBrk="1" latinLnBrk="0" hangingPunct="1">
        <a:lnSpc>
          <a:spcPct val="90000"/>
        </a:lnSpc>
        <a:spcBef>
          <a:spcPct val="0"/>
        </a:spcBef>
        <a:buNone/>
        <a:defRPr sz="3300" b="1" i="0" kern="1200">
          <a:solidFill>
            <a:schemeClr val="tx1"/>
          </a:solidFill>
          <a:latin typeface="Lato Black" charset="0"/>
          <a:ea typeface="Lato Black" charset="0"/>
          <a:cs typeface="Lato Black" charset="0"/>
        </a:defRPr>
      </a:lvl1pPr>
    </p:titleStyle>
    <p:bodyStyle>
      <a:lvl1pPr marL="171442" indent="-171442" algn="l" defTabSz="685766" rtl="0" eaLnBrk="1" latinLnBrk="0" hangingPunct="1">
        <a:lnSpc>
          <a:spcPct val="90000"/>
        </a:lnSpc>
        <a:spcBef>
          <a:spcPts val="750"/>
        </a:spcBef>
        <a:buFont typeface="Arial"/>
        <a:buChar char="•"/>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userDrawn="1">
          <p15:clr>
            <a:srgbClr val="F26B43"/>
          </p15:clr>
        </p15:guide>
        <p15:guide id="2" pos="2880" userDrawn="1">
          <p15:clr>
            <a:srgbClr val="F26B43"/>
          </p15:clr>
        </p15:guide>
        <p15:guide id="3" pos="204" userDrawn="1">
          <p15:clr>
            <a:srgbClr val="F26B43"/>
          </p15:clr>
        </p15:guide>
        <p15:guide id="4" pos="5556" userDrawn="1">
          <p15:clr>
            <a:srgbClr val="F26B43"/>
          </p15:clr>
        </p15:guide>
        <p15:guide id="5" orient="horz" pos="169" userDrawn="1">
          <p15:clr>
            <a:srgbClr val="F26B43"/>
          </p15:clr>
        </p15:guide>
        <p15:guide id="6" orient="horz" pos="30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3.png"/><Relationship Id="rId14"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2.svg"/><Relationship Id="rId5" Type="http://schemas.openxmlformats.org/officeDocument/2006/relationships/image" Target="../media/image46.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5.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47.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0.svg"/><Relationship Id="rId11"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3.png"/><Relationship Id="rId1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16.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 Id="rId9" Type="http://schemas.openxmlformats.org/officeDocument/2006/relationships/image" Target="../media/image61.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86.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91.sv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97.sv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95.sv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00.sv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105.sv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108.sv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111.sv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123.sv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17.svg"/><Relationship Id="rId11"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83.png"/><Relationship Id="rId14" Type="http://schemas.openxmlformats.org/officeDocument/2006/relationships/image" Target="../media/image125.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3.svg"/><Relationship Id="rId3" Type="http://schemas.openxmlformats.org/officeDocument/2006/relationships/image" Target="../media/image19.emf"/><Relationship Id="rId7" Type="http://schemas.openxmlformats.org/officeDocument/2006/relationships/image" Target="../media/image67.sv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69.sv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29.svg"/><Relationship Id="rId5" Type="http://schemas.openxmlformats.org/officeDocument/2006/relationships/image" Target="../media/image87.png"/><Relationship Id="rId4" Type="http://schemas.openxmlformats.org/officeDocument/2006/relationships/image" Target="../media/image127.sv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50.png"/><Relationship Id="rId12" Type="http://schemas.openxmlformats.org/officeDocument/2006/relationships/image" Target="../media/image45.sv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3.svg"/><Relationship Id="rId4" Type="http://schemas.openxmlformats.org/officeDocument/2006/relationships/image" Target="../media/image41.svg"/><Relationship Id="rId9" Type="http://schemas.openxmlformats.org/officeDocument/2006/relationships/image" Target="../media/image37.png"/><Relationship Id="rId14"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35.svg"/><Relationship Id="rId5" Type="http://schemas.openxmlformats.org/officeDocument/2006/relationships/image" Target="../media/image90.png"/><Relationship Id="rId4" Type="http://schemas.openxmlformats.org/officeDocument/2006/relationships/image" Target="../media/image133.svg"/></Relationships>
</file>

<file path=ppt/slides/_rels/slide45.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image" Target="../media/image141.svg"/><Relationship Id="rId3" Type="http://schemas.openxmlformats.org/officeDocument/2006/relationships/image" Target="../media/image55.emf"/><Relationship Id="rId7" Type="http://schemas.openxmlformats.org/officeDocument/2006/relationships/image" Target="../media/image59.emf"/><Relationship Id="rId12"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58.emf"/><Relationship Id="rId11" Type="http://schemas.openxmlformats.org/officeDocument/2006/relationships/image" Target="../media/image139.svg"/><Relationship Id="rId5" Type="http://schemas.openxmlformats.org/officeDocument/2006/relationships/image" Target="../media/image57.emf"/><Relationship Id="rId15" Type="http://schemas.openxmlformats.org/officeDocument/2006/relationships/image" Target="../media/image143.svg"/><Relationship Id="rId10" Type="http://schemas.openxmlformats.org/officeDocument/2006/relationships/image" Target="../media/image92.png"/><Relationship Id="rId4" Type="http://schemas.openxmlformats.org/officeDocument/2006/relationships/image" Target="../media/image56.emf"/><Relationship Id="rId9" Type="http://schemas.openxmlformats.org/officeDocument/2006/relationships/image" Target="../media/image61.emf"/><Relationship Id="rId1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27.sv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50.png"/><Relationship Id="rId12" Type="http://schemas.openxmlformats.org/officeDocument/2006/relationships/image" Target="../media/image148.sv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38.png"/><Relationship Id="rId5" Type="http://schemas.openxmlformats.org/officeDocument/2006/relationships/image" Target="../media/image42.png"/><Relationship Id="rId10" Type="http://schemas.openxmlformats.org/officeDocument/2006/relationships/image" Target="../media/image147.svg"/><Relationship Id="rId4" Type="http://schemas.openxmlformats.org/officeDocument/2006/relationships/image" Target="../media/image41.svg"/><Relationship Id="rId9" Type="http://schemas.openxmlformats.org/officeDocument/2006/relationships/image" Target="../media/image97.png"/><Relationship Id="rId14" Type="http://schemas.openxmlformats.org/officeDocument/2006/relationships/image" Target="../media/image47.svg"/></Relationships>
</file>

<file path=ppt/slides/_rels/slide49.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98.emf"/><Relationship Id="rId7" Type="http://schemas.openxmlformats.org/officeDocument/2006/relationships/image" Target="../media/image102.emf"/><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 Id="rId9" Type="http://schemas.openxmlformats.org/officeDocument/2006/relationships/image" Target="../media/image104.emf"/></Relationships>
</file>

<file path=ppt/slides/_rels/slide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07.tmp"/><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50.png"/><Relationship Id="rId12" Type="http://schemas.openxmlformats.org/officeDocument/2006/relationships/image" Target="../media/image45.sv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3.svg"/><Relationship Id="rId4" Type="http://schemas.openxmlformats.org/officeDocument/2006/relationships/image" Target="../media/image37.svg"/><Relationship Id="rId9" Type="http://schemas.openxmlformats.org/officeDocument/2006/relationships/image" Target="../media/image37.png"/><Relationship Id="rId14" Type="http://schemas.openxmlformats.org/officeDocument/2006/relationships/image" Target="../media/image47.sv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60.svg"/></Relationships>
</file>

<file path=ppt/slides/_rels/slide5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50.png"/><Relationship Id="rId12" Type="http://schemas.openxmlformats.org/officeDocument/2006/relationships/image" Target="../media/image45.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147.svg"/><Relationship Id="rId4" Type="http://schemas.openxmlformats.org/officeDocument/2006/relationships/image" Target="../media/image41.svg"/><Relationship Id="rId9" Type="http://schemas.openxmlformats.org/officeDocument/2006/relationships/image" Target="../media/image97.png"/><Relationship Id="rId14" Type="http://schemas.openxmlformats.org/officeDocument/2006/relationships/image" Target="../media/image161.sv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63.svg"/></Relationships>
</file>

<file path=ppt/slides/_rels/slide5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11.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8.png"/><Relationship Id="rId1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218118-6643-4B42-AEF3-BC7D2EC659BC}"/>
              </a:ext>
            </a:extLst>
          </p:cNvPr>
          <p:cNvSpPr>
            <a:spLocks noGrp="1"/>
          </p:cNvSpPr>
          <p:nvPr>
            <p:ph type="ctrTitle"/>
          </p:nvPr>
        </p:nvSpPr>
        <p:spPr/>
        <p:txBody>
          <a:bodyPr/>
          <a:lstStyle/>
          <a:p>
            <a:r>
              <a:rPr lang="de-DE" dirty="0" err="1"/>
              <a:t>Ending</a:t>
            </a:r>
            <a:r>
              <a:rPr lang="de-DE" dirty="0"/>
              <a:t> </a:t>
            </a:r>
            <a:r>
              <a:rPr lang="de-DE" dirty="0" err="1"/>
              <a:t>violence</a:t>
            </a:r>
            <a:r>
              <a:rPr lang="de-DE" dirty="0"/>
              <a:t> </a:t>
            </a:r>
            <a:r>
              <a:rPr lang="de-DE" dirty="0" err="1"/>
              <a:t>against</a:t>
            </a:r>
            <a:r>
              <a:rPr lang="de-DE" dirty="0"/>
              <a:t> </a:t>
            </a:r>
            <a:r>
              <a:rPr lang="de-DE" dirty="0" err="1"/>
              <a:t>children</a:t>
            </a:r>
            <a:r>
              <a:rPr lang="de-DE" dirty="0"/>
              <a:t>:</a:t>
            </a:r>
          </a:p>
        </p:txBody>
      </p:sp>
      <p:sp>
        <p:nvSpPr>
          <p:cNvPr id="3" name="Subtitle 2">
            <a:extLst>
              <a:ext uri="{FF2B5EF4-FFF2-40B4-BE49-F238E27FC236}">
                <a16:creationId xmlns:a16="http://schemas.microsoft.com/office/drawing/2014/main" xmlns="" id="{04AB72B5-5077-4242-897A-2FDE8D738AE9}"/>
              </a:ext>
            </a:extLst>
          </p:cNvPr>
          <p:cNvSpPr>
            <a:spLocks noGrp="1"/>
          </p:cNvSpPr>
          <p:nvPr>
            <p:ph type="subTitle" idx="1"/>
          </p:nvPr>
        </p:nvSpPr>
        <p:spPr/>
        <p:txBody>
          <a:bodyPr/>
          <a:lstStyle/>
          <a:p>
            <a:r>
              <a:rPr lang="en" dirty="0"/>
              <a:t>how the INSPIRE technical package can help</a:t>
            </a:r>
            <a:endParaRPr lang="de-DE" dirty="0"/>
          </a:p>
        </p:txBody>
      </p:sp>
      <p:sp>
        <p:nvSpPr>
          <p:cNvPr id="4" name="Text Placeholder 3">
            <a:extLst>
              <a:ext uri="{FF2B5EF4-FFF2-40B4-BE49-F238E27FC236}">
                <a16:creationId xmlns:a16="http://schemas.microsoft.com/office/drawing/2014/main" xmlns="" id="{7C0C9378-870B-0B4C-94E4-34FBAE02DCEE}"/>
              </a:ext>
            </a:extLst>
          </p:cNvPr>
          <p:cNvSpPr>
            <a:spLocks noGrp="1"/>
          </p:cNvSpPr>
          <p:nvPr>
            <p:ph type="body" sz="quarter" idx="10"/>
          </p:nvPr>
        </p:nvSpPr>
        <p:spPr/>
        <p:txBody>
          <a:bodyPr>
            <a:normAutofit fontScale="70000" lnSpcReduction="20000"/>
          </a:bodyPr>
          <a:lstStyle/>
          <a:p>
            <a:endParaRPr lang="de-DE"/>
          </a:p>
        </p:txBody>
      </p:sp>
      <p:sp>
        <p:nvSpPr>
          <p:cNvPr id="7" name="Text Placeholder 3">
            <a:extLst>
              <a:ext uri="{FF2B5EF4-FFF2-40B4-BE49-F238E27FC236}">
                <a16:creationId xmlns:a16="http://schemas.microsoft.com/office/drawing/2014/main" xmlns="" id="{E5F7A7AA-00B8-0A4E-90B9-A84774D486E6}"/>
              </a:ext>
            </a:extLst>
          </p:cNvPr>
          <p:cNvSpPr txBox="1">
            <a:spLocks/>
          </p:cNvSpPr>
          <p:nvPr/>
        </p:nvSpPr>
        <p:spPr>
          <a:xfrm>
            <a:off x="4644008" y="3579862"/>
            <a:ext cx="2176190" cy="644227"/>
          </a:xfrm>
          <a:prstGeom prst="rect">
            <a:avLst/>
          </a:prstGeom>
        </p:spPr>
        <p:txBody>
          <a:bodyPr vert="horz" lIns="91440" tIns="45720" rIns="91440" bIns="45720" rtlCol="0">
            <a:noAutofit/>
          </a:bodyPr>
          <a:lstStyle>
            <a:lvl1pPr marL="0" marR="0" indent="0" algn="l" defTabSz="685800" rtl="0" eaLnBrk="1" fontAlgn="auto" latinLnBrk="0" hangingPunct="1">
              <a:lnSpc>
                <a:spcPct val="100000"/>
              </a:lnSpc>
              <a:spcBef>
                <a:spcPts val="0"/>
              </a:spcBef>
              <a:spcAft>
                <a:spcPts val="0"/>
              </a:spcAft>
              <a:buClrTx/>
              <a:buSzTx/>
              <a:buFontTx/>
              <a:buNone/>
              <a:tabLst/>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 sz="1300" b="1" dirty="0">
                <a:latin typeface="Lato Black" panose="020F0502020204030203" pitchFamily="34" charset="77"/>
              </a:rPr>
              <a:t>Name Speaker 2,</a:t>
            </a:r>
          </a:p>
          <a:p>
            <a:r>
              <a:rPr lang="en" sz="1300" dirty="0">
                <a:latin typeface="Lato Light" panose="020F0302020204030203" pitchFamily="34" charset="77"/>
              </a:rPr>
              <a:t>Role/Position</a:t>
            </a:r>
            <a:endParaRPr lang="de-DE" sz="1300" dirty="0">
              <a:latin typeface="Lato Light" panose="020F0302020204030203" pitchFamily="34" charset="77"/>
            </a:endParaRPr>
          </a:p>
        </p:txBody>
      </p:sp>
      <p:cxnSp>
        <p:nvCxnSpPr>
          <p:cNvPr id="9" name="Straight Connector 8">
            <a:extLst>
              <a:ext uri="{FF2B5EF4-FFF2-40B4-BE49-F238E27FC236}">
                <a16:creationId xmlns:a16="http://schemas.microsoft.com/office/drawing/2014/main" xmlns="" id="{0063C44A-C85D-BF48-8882-CCBEE5C32715}"/>
              </a:ext>
            </a:extLst>
          </p:cNvPr>
          <p:cNvCxnSpPr>
            <a:cxnSpLocks/>
          </p:cNvCxnSpPr>
          <p:nvPr/>
        </p:nvCxnSpPr>
        <p:spPr>
          <a:xfrm flipV="1">
            <a:off x="4644008" y="3655715"/>
            <a:ext cx="0" cy="1487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14DD2D5-81BF-0449-BF5D-4FA0A98608E3}"/>
              </a:ext>
            </a:extLst>
          </p:cNvPr>
          <p:cNvCxnSpPr>
            <a:cxnSpLocks/>
          </p:cNvCxnSpPr>
          <p:nvPr/>
        </p:nvCxnSpPr>
        <p:spPr>
          <a:xfrm flipV="1">
            <a:off x="6850633" y="3655715"/>
            <a:ext cx="0" cy="1487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86F866A2-5038-DE4C-BDA6-19CB1993D839}"/>
              </a:ext>
            </a:extLst>
          </p:cNvPr>
          <p:cNvSpPr/>
          <p:nvPr/>
        </p:nvSpPr>
        <p:spPr>
          <a:xfrm>
            <a:off x="4741639" y="4476411"/>
            <a:ext cx="1702569" cy="400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latin typeface="Lato" panose="020F0502020204030203" pitchFamily="34" charset="77"/>
              </a:rPr>
              <a:t>LOGO ORGANIZATION 2</a:t>
            </a:r>
          </a:p>
        </p:txBody>
      </p:sp>
      <p:sp>
        <p:nvSpPr>
          <p:cNvPr id="15" name="Text Placeholder 3">
            <a:extLst>
              <a:ext uri="{FF2B5EF4-FFF2-40B4-BE49-F238E27FC236}">
                <a16:creationId xmlns:a16="http://schemas.microsoft.com/office/drawing/2014/main" xmlns="" id="{580436C7-85E7-1F43-9109-23BEA73C9A26}"/>
              </a:ext>
            </a:extLst>
          </p:cNvPr>
          <p:cNvSpPr txBox="1">
            <a:spLocks/>
          </p:cNvSpPr>
          <p:nvPr/>
        </p:nvSpPr>
        <p:spPr>
          <a:xfrm>
            <a:off x="6854852" y="3579862"/>
            <a:ext cx="2176190" cy="644227"/>
          </a:xfrm>
          <a:prstGeom prst="rect">
            <a:avLst/>
          </a:prstGeom>
        </p:spPr>
        <p:txBody>
          <a:bodyPr vert="horz" lIns="91440" tIns="45720" rIns="91440" bIns="45720" rtlCol="0">
            <a:noAutofit/>
          </a:bodyPr>
          <a:lstStyle>
            <a:lvl1pPr marL="0" marR="0" indent="0" algn="l" defTabSz="685800" rtl="0" eaLnBrk="1" fontAlgn="auto" latinLnBrk="0" hangingPunct="1">
              <a:lnSpc>
                <a:spcPct val="100000"/>
              </a:lnSpc>
              <a:spcBef>
                <a:spcPts val="0"/>
              </a:spcBef>
              <a:spcAft>
                <a:spcPts val="0"/>
              </a:spcAft>
              <a:buClrTx/>
              <a:buSzTx/>
              <a:buFontTx/>
              <a:buNone/>
              <a:tabLst/>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 sz="1300" b="1" dirty="0">
                <a:latin typeface="Lato Black" panose="020F0502020204030203" pitchFamily="34" charset="77"/>
              </a:rPr>
              <a:t>Name Speaker 1,</a:t>
            </a:r>
          </a:p>
          <a:p>
            <a:r>
              <a:rPr lang="en" sz="1300" dirty="0">
                <a:latin typeface="Lato Light" panose="020F0302020204030203" pitchFamily="34" charset="77"/>
              </a:rPr>
              <a:t>Role/Position</a:t>
            </a:r>
            <a:endParaRPr lang="de-DE" sz="1300" dirty="0">
              <a:latin typeface="Lato Light" panose="020F0302020204030203" pitchFamily="34" charset="77"/>
            </a:endParaRPr>
          </a:p>
        </p:txBody>
      </p:sp>
      <p:sp>
        <p:nvSpPr>
          <p:cNvPr id="16" name="Rectangle 15">
            <a:extLst>
              <a:ext uri="{FF2B5EF4-FFF2-40B4-BE49-F238E27FC236}">
                <a16:creationId xmlns:a16="http://schemas.microsoft.com/office/drawing/2014/main" xmlns="" id="{70490601-CAC1-8347-91C6-208374F3949F}"/>
              </a:ext>
            </a:extLst>
          </p:cNvPr>
          <p:cNvSpPr/>
          <p:nvPr/>
        </p:nvSpPr>
        <p:spPr>
          <a:xfrm>
            <a:off x="6952483" y="4476411"/>
            <a:ext cx="1702569" cy="400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latin typeface="Lato" panose="020F0502020204030203" pitchFamily="34" charset="77"/>
              </a:rPr>
              <a:t>LOGO ORGANIZATION 1</a:t>
            </a:r>
          </a:p>
        </p:txBody>
      </p:sp>
    </p:spTree>
    <p:extLst>
      <p:ext uri="{BB962C8B-B14F-4D97-AF65-F5344CB8AC3E}">
        <p14:creationId xmlns:p14="http://schemas.microsoft.com/office/powerpoint/2010/main" val="2783537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999EF-C017-3347-A7B3-CECABF3A950C}"/>
              </a:ext>
            </a:extLst>
          </p:cNvPr>
          <p:cNvSpPr>
            <a:spLocks noGrp="1"/>
          </p:cNvSpPr>
          <p:nvPr>
            <p:ph type="title"/>
          </p:nvPr>
        </p:nvSpPr>
        <p:spPr/>
        <p:txBody>
          <a:bodyPr/>
          <a:lstStyle/>
          <a:p>
            <a:r>
              <a:rPr lang="en" dirty="0">
                <a:solidFill>
                  <a:schemeClr val="bg2">
                    <a:lumMod val="75000"/>
                  </a:schemeClr>
                </a:solidFill>
              </a:rPr>
              <a:t>Key areas for achieving collective impact</a:t>
            </a:r>
            <a:endParaRPr lang="de-DE" dirty="0">
              <a:solidFill>
                <a:schemeClr val="bg2">
                  <a:lumMod val="75000"/>
                </a:schemeClr>
              </a:solidFill>
            </a:endParaRPr>
          </a:p>
        </p:txBody>
      </p:sp>
      <p:sp>
        <p:nvSpPr>
          <p:cNvPr id="3" name="Footer Placeholder 2">
            <a:extLst>
              <a:ext uri="{FF2B5EF4-FFF2-40B4-BE49-F238E27FC236}">
                <a16:creationId xmlns:a16="http://schemas.microsoft.com/office/drawing/2014/main" xmlns="" id="{66957F63-C7C8-954C-8144-1B7103BEC61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13A6F631-D6EB-D648-90BE-FDCAA3444A98}"/>
              </a:ext>
            </a:extLst>
          </p:cNvPr>
          <p:cNvSpPr>
            <a:spLocks noGrp="1"/>
          </p:cNvSpPr>
          <p:nvPr>
            <p:ph type="sldNum" sz="quarter" idx="12"/>
          </p:nvPr>
        </p:nvSpPr>
        <p:spPr/>
        <p:txBody>
          <a:bodyPr/>
          <a:lstStyle/>
          <a:p>
            <a:fld id="{3653EAE3-D965-ED4D-8CFF-3330FB4F2C12}" type="slidenum">
              <a:rPr lang="en-US" smtClean="0"/>
              <a:pPr/>
              <a:t>10</a:t>
            </a:fld>
            <a:endParaRPr lang="en-US" dirty="0"/>
          </a:p>
        </p:txBody>
      </p:sp>
      <p:sp>
        <p:nvSpPr>
          <p:cNvPr id="7" name="Rounded Rectangle 6">
            <a:extLst>
              <a:ext uri="{FF2B5EF4-FFF2-40B4-BE49-F238E27FC236}">
                <a16:creationId xmlns:a16="http://schemas.microsoft.com/office/drawing/2014/main" xmlns="" id="{4F6C2680-5557-6649-9466-738DBBC36C68}"/>
              </a:ext>
            </a:extLst>
          </p:cNvPr>
          <p:cNvSpPr/>
          <p:nvPr/>
        </p:nvSpPr>
        <p:spPr>
          <a:xfrm>
            <a:off x="-1332656" y="1203598"/>
            <a:ext cx="619787" cy="6480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4" name="Title 3">
            <a:extLst>
              <a:ext uri="{FF2B5EF4-FFF2-40B4-BE49-F238E27FC236}">
                <a16:creationId xmlns:a16="http://schemas.microsoft.com/office/drawing/2014/main" xmlns="" id="{92F3701B-51F5-3D45-B2C6-1434724AF0FF}"/>
              </a:ext>
            </a:extLst>
          </p:cNvPr>
          <p:cNvSpPr txBox="1">
            <a:spLocks/>
          </p:cNvSpPr>
          <p:nvPr/>
        </p:nvSpPr>
        <p:spPr>
          <a:xfrm>
            <a:off x="3500847" y="3867894"/>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Communication</a:t>
            </a:r>
          </a:p>
        </p:txBody>
      </p:sp>
      <p:pic>
        <p:nvPicPr>
          <p:cNvPr id="31" name="Graphic 30">
            <a:extLst>
              <a:ext uri="{FF2B5EF4-FFF2-40B4-BE49-F238E27FC236}">
                <a16:creationId xmlns:a16="http://schemas.microsoft.com/office/drawing/2014/main" xmlns="" id="{A7D9B332-8BB7-4148-89E5-E10CC1D7219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137013" y="3087755"/>
            <a:ext cx="785534" cy="785534"/>
          </a:xfrm>
          <a:prstGeom prst="rect">
            <a:avLst/>
          </a:prstGeom>
        </p:spPr>
      </p:pic>
      <p:sp>
        <p:nvSpPr>
          <p:cNvPr id="8" name="Title 3">
            <a:extLst>
              <a:ext uri="{FF2B5EF4-FFF2-40B4-BE49-F238E27FC236}">
                <a16:creationId xmlns:a16="http://schemas.microsoft.com/office/drawing/2014/main" xmlns="" id="{2FEBE3BD-2E29-7945-B3B3-02A024B479DC}"/>
              </a:ext>
            </a:extLst>
          </p:cNvPr>
          <p:cNvSpPr txBox="1">
            <a:spLocks/>
          </p:cNvSpPr>
          <p:nvPr/>
        </p:nvSpPr>
        <p:spPr>
          <a:xfrm>
            <a:off x="350084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Technical </a:t>
            </a:r>
            <a:r>
              <a:rPr lang="de-DE" sz="1800" b="0" dirty="0" err="1">
                <a:solidFill>
                  <a:schemeClr val="tx1">
                    <a:alpha val="20000"/>
                  </a:schemeClr>
                </a:solidFill>
                <a:latin typeface="Lato Light" panose="020F0302020204030203" pitchFamily="34" charset="77"/>
              </a:rPr>
              <a:t>package</a:t>
            </a:r>
            <a:endParaRPr lang="de-DE" sz="1800" b="0" dirty="0">
              <a:solidFill>
                <a:schemeClr val="tx1">
                  <a:alpha val="20000"/>
                </a:schemeClr>
              </a:solidFill>
              <a:latin typeface="Lato Light" panose="020F0302020204030203" pitchFamily="34" charset="77"/>
            </a:endParaRPr>
          </a:p>
        </p:txBody>
      </p:sp>
      <p:sp>
        <p:nvSpPr>
          <p:cNvPr id="12" name="Title 3">
            <a:extLst>
              <a:ext uri="{FF2B5EF4-FFF2-40B4-BE49-F238E27FC236}">
                <a16:creationId xmlns:a16="http://schemas.microsoft.com/office/drawing/2014/main" xmlns="" id="{F7D7EB8C-D270-424F-8F4B-2EC1FBADC542}"/>
              </a:ext>
            </a:extLst>
          </p:cNvPr>
          <p:cNvSpPr txBox="1">
            <a:spLocks/>
          </p:cNvSpPr>
          <p:nvPr/>
        </p:nvSpPr>
        <p:spPr>
          <a:xfrm>
            <a:off x="843968" y="3867895"/>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err="1">
                <a:solidFill>
                  <a:schemeClr val="tx1">
                    <a:alpha val="20000"/>
                  </a:schemeClr>
                </a:solidFill>
                <a:latin typeface="Lato Light" panose="020F0302020204030203" pitchFamily="34" charset="77"/>
              </a:rPr>
              <a:t>Partnerships</a:t>
            </a:r>
            <a:endParaRPr lang="de-DE" sz="1800" b="0" dirty="0">
              <a:solidFill>
                <a:schemeClr val="tx1">
                  <a:alpha val="20000"/>
                </a:schemeClr>
              </a:solidFill>
              <a:latin typeface="Lato Light" panose="020F0302020204030203" pitchFamily="34" charset="77"/>
            </a:endParaRPr>
          </a:p>
        </p:txBody>
      </p:sp>
      <p:sp>
        <p:nvSpPr>
          <p:cNvPr id="16" name="Title 3">
            <a:extLst>
              <a:ext uri="{FF2B5EF4-FFF2-40B4-BE49-F238E27FC236}">
                <a16:creationId xmlns:a16="http://schemas.microsoft.com/office/drawing/2014/main" xmlns="" id="{5CD36639-7EC5-F94C-9B04-C28900AAB434}"/>
              </a:ext>
            </a:extLst>
          </p:cNvPr>
          <p:cNvSpPr txBox="1">
            <a:spLocks/>
          </p:cNvSpPr>
          <p:nvPr/>
        </p:nvSpPr>
        <p:spPr>
          <a:xfrm>
            <a:off x="6060307" y="3873648"/>
            <a:ext cx="2264232" cy="4569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Political </a:t>
            </a:r>
            <a:r>
              <a:rPr lang="de-DE" sz="1800" b="0" dirty="0" err="1">
                <a:solidFill>
                  <a:schemeClr val="tx1">
                    <a:alpha val="20000"/>
                  </a:schemeClr>
                </a:solidFill>
                <a:latin typeface="Lato Light" panose="020F0302020204030203" pitchFamily="34" charset="77"/>
              </a:rPr>
              <a:t>commitment</a:t>
            </a:r>
            <a:endParaRPr lang="de-DE" sz="1800" b="0" dirty="0">
              <a:solidFill>
                <a:schemeClr val="tx1">
                  <a:alpha val="20000"/>
                </a:schemeClr>
              </a:solidFill>
              <a:latin typeface="Lato Light" panose="020F0302020204030203" pitchFamily="34" charset="77"/>
            </a:endParaRPr>
          </a:p>
        </p:txBody>
      </p:sp>
      <p:pic>
        <p:nvPicPr>
          <p:cNvPr id="19" name="Graphic 18">
            <a:extLst>
              <a:ext uri="{FF2B5EF4-FFF2-40B4-BE49-F238E27FC236}">
                <a16:creationId xmlns:a16="http://schemas.microsoft.com/office/drawing/2014/main" xmlns="" id="{954A8A0B-57E0-D14A-B31E-836E76EFEFC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171954" y="1137141"/>
            <a:ext cx="800091" cy="800091"/>
          </a:xfrm>
          <a:prstGeom prst="rect">
            <a:avLst/>
          </a:prstGeom>
        </p:spPr>
      </p:pic>
      <p:grpSp>
        <p:nvGrpSpPr>
          <p:cNvPr id="9" name="Group 8">
            <a:extLst>
              <a:ext uri="{FF2B5EF4-FFF2-40B4-BE49-F238E27FC236}">
                <a16:creationId xmlns:a16="http://schemas.microsoft.com/office/drawing/2014/main" xmlns="" id="{E06B8F67-EF5D-5640-B444-B02C4CB8A7F8}"/>
              </a:ext>
            </a:extLst>
          </p:cNvPr>
          <p:cNvGrpSpPr/>
          <p:nvPr/>
        </p:nvGrpSpPr>
        <p:grpSpPr>
          <a:xfrm>
            <a:off x="6160101" y="1106711"/>
            <a:ext cx="2064645" cy="1321023"/>
            <a:chOff x="6160101" y="1106711"/>
            <a:chExt cx="2064645" cy="1321023"/>
          </a:xfrm>
        </p:grpSpPr>
        <p:sp>
          <p:nvSpPr>
            <p:cNvPr id="10" name="Title 3">
              <a:extLst>
                <a:ext uri="{FF2B5EF4-FFF2-40B4-BE49-F238E27FC236}">
                  <a16:creationId xmlns:a16="http://schemas.microsoft.com/office/drawing/2014/main" xmlns="" id="{1B4308CD-4355-AF4A-9E83-4D2641758536}"/>
                </a:ext>
              </a:extLst>
            </p:cNvPr>
            <p:cNvSpPr txBox="1">
              <a:spLocks/>
            </p:cNvSpPr>
            <p:nvPr/>
          </p:nvSpPr>
          <p:spPr>
            <a:xfrm>
              <a:off x="6160101"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Monitoring</a:t>
              </a:r>
            </a:p>
          </p:txBody>
        </p:sp>
        <p:pic>
          <p:nvPicPr>
            <p:cNvPr id="25" name="Graphic 24">
              <a:extLst>
                <a:ext uri="{FF2B5EF4-FFF2-40B4-BE49-F238E27FC236}">
                  <a16:creationId xmlns:a16="http://schemas.microsoft.com/office/drawing/2014/main" xmlns="" id="{0CB93EFF-DC68-DD44-97D9-1C14F3B36A80}"/>
                </a:ext>
              </a:extLst>
            </p:cNvPr>
            <p:cNvPicPr>
              <a:picLocks noChangeAspect="1"/>
            </p:cNvPicPr>
            <p:nvPr/>
          </p:nvPicPr>
          <p:blipFill>
            <a:blip r:embed="rId7" cstate="email">
              <a:alphaModFix amt="20000"/>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786487" y="1106711"/>
              <a:ext cx="811872" cy="811872"/>
            </a:xfrm>
            <a:prstGeom prst="rect">
              <a:avLst/>
            </a:prstGeom>
          </p:spPr>
        </p:pic>
      </p:grpSp>
      <p:pic>
        <p:nvPicPr>
          <p:cNvPr id="29" name="Graphic 28">
            <a:extLst>
              <a:ext uri="{FF2B5EF4-FFF2-40B4-BE49-F238E27FC236}">
                <a16:creationId xmlns:a16="http://schemas.microsoft.com/office/drawing/2014/main" xmlns="" id="{7E9688BE-C081-5544-B0B8-9CC4FAA0641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526276" y="3171407"/>
            <a:ext cx="689669" cy="689669"/>
          </a:xfrm>
          <a:prstGeom prst="rect">
            <a:avLst/>
          </a:prstGeom>
        </p:spPr>
      </p:pic>
      <p:pic>
        <p:nvPicPr>
          <p:cNvPr id="33" name="Graphic 32">
            <a:extLst>
              <a:ext uri="{FF2B5EF4-FFF2-40B4-BE49-F238E27FC236}">
                <a16:creationId xmlns:a16="http://schemas.microsoft.com/office/drawing/2014/main" xmlns="" id="{2817AD16-AA90-9443-91C1-E298CFF51BAD}"/>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804617" y="3075806"/>
            <a:ext cx="775611" cy="775611"/>
          </a:xfrm>
          <a:prstGeom prst="rect">
            <a:avLst/>
          </a:prstGeom>
        </p:spPr>
      </p:pic>
      <p:grpSp>
        <p:nvGrpSpPr>
          <p:cNvPr id="5" name="Group 4">
            <a:extLst>
              <a:ext uri="{FF2B5EF4-FFF2-40B4-BE49-F238E27FC236}">
                <a16:creationId xmlns:a16="http://schemas.microsoft.com/office/drawing/2014/main" xmlns="" id="{4006C825-AD93-004F-BF75-70EABF8FBA7A}"/>
              </a:ext>
            </a:extLst>
          </p:cNvPr>
          <p:cNvGrpSpPr/>
          <p:nvPr/>
        </p:nvGrpSpPr>
        <p:grpSpPr>
          <a:xfrm>
            <a:off x="843968" y="818679"/>
            <a:ext cx="2079533" cy="2074525"/>
            <a:chOff x="843968" y="818679"/>
            <a:chExt cx="2079533" cy="2074525"/>
          </a:xfrm>
        </p:grpSpPr>
        <p:sp>
          <p:nvSpPr>
            <p:cNvPr id="22" name="Oval 21">
              <a:extLst>
                <a:ext uri="{FF2B5EF4-FFF2-40B4-BE49-F238E27FC236}">
                  <a16:creationId xmlns:a16="http://schemas.microsoft.com/office/drawing/2014/main" xmlns="" id="{442E27C8-934C-494C-9439-36A5C82D9CBB}"/>
                </a:ext>
              </a:extLst>
            </p:cNvPr>
            <p:cNvSpPr/>
            <p:nvPr/>
          </p:nvSpPr>
          <p:spPr>
            <a:xfrm>
              <a:off x="848976" y="818679"/>
              <a:ext cx="2074525" cy="2074525"/>
            </a:xfrm>
            <a:prstGeom prst="ellipse">
              <a:avLst/>
            </a:prstGeom>
            <a:solidFill>
              <a:schemeClr val="bg1"/>
            </a:solidFill>
            <a:ln w="41275">
              <a:solidFill>
                <a:srgbClr val="E8AE1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le 3">
              <a:extLst>
                <a:ext uri="{FF2B5EF4-FFF2-40B4-BE49-F238E27FC236}">
                  <a16:creationId xmlns:a16="http://schemas.microsoft.com/office/drawing/2014/main" xmlns="" id="{8332E63A-0302-1A47-AEB3-A3EC0D8677FA}"/>
                </a:ext>
              </a:extLst>
            </p:cNvPr>
            <p:cNvSpPr txBox="1">
              <a:spLocks/>
            </p:cNvSpPr>
            <p:nvPr/>
          </p:nvSpPr>
          <p:spPr>
            <a:xfrm>
              <a:off x="84396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Clear </a:t>
              </a:r>
              <a:r>
                <a:rPr lang="de-DE" sz="1800" b="0" dirty="0" err="1">
                  <a:solidFill>
                    <a:schemeClr val="tx1"/>
                  </a:solidFill>
                  <a:latin typeface="Lato Light" panose="020F0302020204030203" pitchFamily="34" charset="77"/>
                </a:rPr>
                <a:t>logic</a:t>
              </a:r>
              <a:r>
                <a:rPr lang="de-DE" sz="1800" b="0" dirty="0">
                  <a:solidFill>
                    <a:schemeClr val="tx1"/>
                  </a:solidFill>
                  <a:latin typeface="Lato Light" panose="020F0302020204030203" pitchFamily="34" charset="77"/>
                </a:rPr>
                <a:t> </a:t>
              </a:r>
              <a:r>
                <a:rPr lang="de-DE" sz="1800" b="0" dirty="0" err="1">
                  <a:solidFill>
                    <a:schemeClr val="tx1"/>
                  </a:solidFill>
                  <a:latin typeface="Lato Light" panose="020F0302020204030203" pitchFamily="34" charset="77"/>
                </a:rPr>
                <a:t>model</a:t>
              </a:r>
              <a:endParaRPr lang="de-DE" sz="1800" b="0" dirty="0">
                <a:solidFill>
                  <a:schemeClr val="tx1"/>
                </a:solidFill>
                <a:latin typeface="Lato Light" panose="020F0302020204030203" pitchFamily="34" charset="77"/>
              </a:endParaRPr>
            </a:p>
          </p:txBody>
        </p:sp>
        <p:pic>
          <p:nvPicPr>
            <p:cNvPr id="23" name="Graphic 22">
              <a:extLst>
                <a:ext uri="{FF2B5EF4-FFF2-40B4-BE49-F238E27FC236}">
                  <a16:creationId xmlns:a16="http://schemas.microsoft.com/office/drawing/2014/main" xmlns="" id="{149C04D1-E7D8-114B-9D5E-CD99BBAA7FE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448222" y="1106711"/>
              <a:ext cx="845779" cy="845779"/>
            </a:xfrm>
            <a:prstGeom prst="rect">
              <a:avLst/>
            </a:prstGeom>
          </p:spPr>
        </p:pic>
      </p:grpSp>
    </p:spTree>
    <p:extLst>
      <p:ext uri="{BB962C8B-B14F-4D97-AF65-F5344CB8AC3E}">
        <p14:creationId xmlns:p14="http://schemas.microsoft.com/office/powerpoint/2010/main" val="2618787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999EF-C017-3347-A7B3-CECABF3A950C}"/>
              </a:ext>
            </a:extLst>
          </p:cNvPr>
          <p:cNvSpPr>
            <a:spLocks noGrp="1"/>
          </p:cNvSpPr>
          <p:nvPr>
            <p:ph type="title"/>
          </p:nvPr>
        </p:nvSpPr>
        <p:spPr/>
        <p:txBody>
          <a:bodyPr/>
          <a:lstStyle/>
          <a:p>
            <a:r>
              <a:rPr lang="en" dirty="0"/>
              <a:t>Clear logic model</a:t>
            </a:r>
            <a:endParaRPr lang="de-DE" dirty="0"/>
          </a:p>
        </p:txBody>
      </p:sp>
      <p:sp>
        <p:nvSpPr>
          <p:cNvPr id="4" name="Slide Number Placeholder 3">
            <a:extLst>
              <a:ext uri="{FF2B5EF4-FFF2-40B4-BE49-F238E27FC236}">
                <a16:creationId xmlns:a16="http://schemas.microsoft.com/office/drawing/2014/main" xmlns="" id="{13A6F631-D6EB-D648-90BE-FDCAA3444A98}"/>
              </a:ext>
            </a:extLst>
          </p:cNvPr>
          <p:cNvSpPr>
            <a:spLocks noGrp="1"/>
          </p:cNvSpPr>
          <p:nvPr>
            <p:ph type="sldNum" sz="quarter" idx="12"/>
          </p:nvPr>
        </p:nvSpPr>
        <p:spPr>
          <a:xfrm>
            <a:off x="6816472" y="4731990"/>
            <a:ext cx="632336" cy="288031"/>
          </a:xfrm>
        </p:spPr>
        <p:txBody>
          <a:bodyPr/>
          <a:lstStyle/>
          <a:p>
            <a:fld id="{3653EAE3-D965-ED4D-8CFF-3330FB4F2C12}" type="slidenum">
              <a:rPr lang="en-US" smtClean="0"/>
              <a:pPr/>
              <a:t>11</a:t>
            </a:fld>
            <a:endParaRPr lang="en-US" dirty="0"/>
          </a:p>
        </p:txBody>
      </p:sp>
      <p:sp>
        <p:nvSpPr>
          <p:cNvPr id="7" name="Rounded Rectangle 6">
            <a:extLst>
              <a:ext uri="{FF2B5EF4-FFF2-40B4-BE49-F238E27FC236}">
                <a16:creationId xmlns:a16="http://schemas.microsoft.com/office/drawing/2014/main" xmlns="" id="{4F6C2680-5557-6649-9466-738DBBC36C68}"/>
              </a:ext>
            </a:extLst>
          </p:cNvPr>
          <p:cNvSpPr/>
          <p:nvPr/>
        </p:nvSpPr>
        <p:spPr>
          <a:xfrm>
            <a:off x="-1404664" y="1203598"/>
            <a:ext cx="619787" cy="6480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grpSp>
        <p:nvGrpSpPr>
          <p:cNvPr id="51" name="Group 50">
            <a:extLst>
              <a:ext uri="{FF2B5EF4-FFF2-40B4-BE49-F238E27FC236}">
                <a16:creationId xmlns:a16="http://schemas.microsoft.com/office/drawing/2014/main" xmlns="" id="{77847945-E1FE-5A48-B89D-CBE32041272D}"/>
              </a:ext>
            </a:extLst>
          </p:cNvPr>
          <p:cNvGrpSpPr/>
          <p:nvPr/>
        </p:nvGrpSpPr>
        <p:grpSpPr>
          <a:xfrm>
            <a:off x="1920208" y="1403531"/>
            <a:ext cx="518197" cy="456927"/>
            <a:chOff x="1893563" y="2332684"/>
            <a:chExt cx="588464" cy="478135"/>
          </a:xfrm>
        </p:grpSpPr>
        <p:sp>
          <p:nvSpPr>
            <p:cNvPr id="37" name="Triangle 36">
              <a:extLst>
                <a:ext uri="{FF2B5EF4-FFF2-40B4-BE49-F238E27FC236}">
                  <a16:creationId xmlns:a16="http://schemas.microsoft.com/office/drawing/2014/main" xmlns="" id="{DD364D00-9C97-9E4E-9DE6-663778581E64}"/>
                </a:ext>
              </a:extLst>
            </p:cNvPr>
            <p:cNvSpPr/>
            <p:nvPr/>
          </p:nvSpPr>
          <p:spPr>
            <a:xfrm rot="5400000">
              <a:off x="2036868" y="2365659"/>
              <a:ext cx="478133" cy="412184"/>
            </a:xfrm>
            <a:prstGeom prst="triangl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riangle 49">
              <a:extLst>
                <a:ext uri="{FF2B5EF4-FFF2-40B4-BE49-F238E27FC236}">
                  <a16:creationId xmlns:a16="http://schemas.microsoft.com/office/drawing/2014/main" xmlns="" id="{42D3A743-E3F7-684C-9A95-1F39E90EFF57}"/>
                </a:ext>
              </a:extLst>
            </p:cNvPr>
            <p:cNvSpPr/>
            <p:nvPr/>
          </p:nvSpPr>
          <p:spPr>
            <a:xfrm rot="5400000">
              <a:off x="1860588" y="2365661"/>
              <a:ext cx="478133" cy="412184"/>
            </a:xfrm>
            <a:prstGeom prst="triangl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grpSp>
      <p:grpSp>
        <p:nvGrpSpPr>
          <p:cNvPr id="5" name="Group 4">
            <a:extLst>
              <a:ext uri="{FF2B5EF4-FFF2-40B4-BE49-F238E27FC236}">
                <a16:creationId xmlns:a16="http://schemas.microsoft.com/office/drawing/2014/main" xmlns="" id="{624F2B51-F367-8645-AA40-26E090333A97}"/>
              </a:ext>
            </a:extLst>
          </p:cNvPr>
          <p:cNvGrpSpPr/>
          <p:nvPr/>
        </p:nvGrpSpPr>
        <p:grpSpPr>
          <a:xfrm>
            <a:off x="431114" y="1243319"/>
            <a:ext cx="1357755" cy="3432595"/>
            <a:chOff x="431114" y="1243319"/>
            <a:chExt cx="1357755" cy="3432595"/>
          </a:xfrm>
        </p:grpSpPr>
        <p:sp>
          <p:nvSpPr>
            <p:cNvPr id="6" name="Title 3">
              <a:extLst>
                <a:ext uri="{FF2B5EF4-FFF2-40B4-BE49-F238E27FC236}">
                  <a16:creationId xmlns:a16="http://schemas.microsoft.com/office/drawing/2014/main" xmlns="" id="{8332E63A-0302-1A47-AEB3-A3EC0D8677FA}"/>
                </a:ext>
              </a:extLst>
            </p:cNvPr>
            <p:cNvSpPr txBox="1">
              <a:spLocks/>
            </p:cNvSpPr>
            <p:nvPr/>
          </p:nvSpPr>
          <p:spPr>
            <a:xfrm>
              <a:off x="431114" y="2787774"/>
              <a:ext cx="1357755" cy="1888140"/>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en" sz="1600" dirty="0">
                  <a:solidFill>
                    <a:schemeClr val="tx1"/>
                  </a:solidFill>
                  <a:latin typeface="Lato Heavy" panose="020F0502020204030203" pitchFamily="34" charset="77"/>
                </a:rPr>
                <a:t>Surveillance</a:t>
              </a:r>
            </a:p>
            <a:p>
              <a:pPr algn="ctr"/>
              <a:endParaRPr lang="en" sz="1600" b="0" dirty="0">
                <a:solidFill>
                  <a:schemeClr val="tx1"/>
                </a:solidFill>
                <a:latin typeface="Lato Light" panose="020F0302020204030203" pitchFamily="34" charset="77"/>
              </a:endParaRPr>
            </a:p>
            <a:p>
              <a:pPr algn="ctr"/>
              <a:endParaRPr lang="en" sz="1600" b="0" dirty="0">
                <a:solidFill>
                  <a:schemeClr val="tx1"/>
                </a:solidFill>
                <a:latin typeface="Lato Light" panose="020F0302020204030203" pitchFamily="34" charset="77"/>
              </a:endParaRPr>
            </a:p>
            <a:p>
              <a:pPr algn="ctr"/>
              <a:endParaRPr lang="en" sz="1600" b="0" dirty="0">
                <a:solidFill>
                  <a:schemeClr val="tx1"/>
                </a:solidFill>
                <a:latin typeface="Lato Light" panose="020F0302020204030203" pitchFamily="34" charset="77"/>
              </a:endParaRPr>
            </a:p>
            <a:p>
              <a:pPr algn="ctr"/>
              <a:r>
                <a:rPr lang="en" sz="1600" b="0" dirty="0">
                  <a:solidFill>
                    <a:schemeClr val="tx1"/>
                  </a:solidFill>
                  <a:latin typeface="Lato Light" panose="020F0302020204030203" pitchFamily="34" charset="77"/>
                </a:rPr>
                <a:t>What is the Problem?</a:t>
              </a:r>
            </a:p>
          </p:txBody>
        </p:sp>
        <p:pic>
          <p:nvPicPr>
            <p:cNvPr id="9" name="Graphic 8">
              <a:extLst>
                <a:ext uri="{FF2B5EF4-FFF2-40B4-BE49-F238E27FC236}">
                  <a16:creationId xmlns:a16="http://schemas.microsoft.com/office/drawing/2014/main" xmlns="" id="{6257E59D-966C-DC4A-9754-41E14421F21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88212" y="1243319"/>
              <a:ext cx="843558" cy="843558"/>
            </a:xfrm>
            <a:prstGeom prst="rect">
              <a:avLst/>
            </a:prstGeom>
          </p:spPr>
        </p:pic>
        <p:grpSp>
          <p:nvGrpSpPr>
            <p:cNvPr id="77" name="Group 76">
              <a:extLst>
                <a:ext uri="{FF2B5EF4-FFF2-40B4-BE49-F238E27FC236}">
                  <a16:creationId xmlns:a16="http://schemas.microsoft.com/office/drawing/2014/main" xmlns="" id="{103A4F94-889D-A048-B531-28D1830C225B}"/>
                </a:ext>
              </a:extLst>
            </p:cNvPr>
            <p:cNvGrpSpPr/>
            <p:nvPr/>
          </p:nvGrpSpPr>
          <p:grpSpPr>
            <a:xfrm>
              <a:off x="539552" y="2086877"/>
              <a:ext cx="1152128" cy="1393343"/>
              <a:chOff x="539552" y="2086877"/>
              <a:chExt cx="1152128" cy="1393343"/>
            </a:xfrm>
          </p:grpSpPr>
          <p:cxnSp>
            <p:nvCxnSpPr>
              <p:cNvPr id="59" name="Straight Connector 58">
                <a:extLst>
                  <a:ext uri="{FF2B5EF4-FFF2-40B4-BE49-F238E27FC236}">
                    <a16:creationId xmlns:a16="http://schemas.microsoft.com/office/drawing/2014/main" xmlns="" id="{1A015B4D-FE0F-5943-96DA-4CB09127CFFF}"/>
                  </a:ext>
                </a:extLst>
              </p:cNvPr>
              <p:cNvCxnSpPr/>
              <p:nvPr/>
            </p:nvCxnSpPr>
            <p:spPr>
              <a:xfrm>
                <a:off x="539552" y="2634713"/>
                <a:ext cx="1152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66986E4E-484E-2840-9AD4-57E9F85D4AF5}"/>
                  </a:ext>
                </a:extLst>
              </p:cNvPr>
              <p:cNvCxnSpPr>
                <a:cxnSpLocks/>
              </p:cNvCxnSpPr>
              <p:nvPr/>
            </p:nvCxnSpPr>
            <p:spPr>
              <a:xfrm>
                <a:off x="1112804" y="2086877"/>
                <a:ext cx="5625" cy="54783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70FEC345-C446-004C-B0EF-707B16ED68FA}"/>
                  </a:ext>
                </a:extLst>
              </p:cNvPr>
              <p:cNvCxnSpPr/>
              <p:nvPr/>
            </p:nvCxnSpPr>
            <p:spPr>
              <a:xfrm>
                <a:off x="539552" y="3480220"/>
                <a:ext cx="1152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xmlns="" id="{B49371EC-3FA5-8E46-A2FD-C442CFAC645A}"/>
              </a:ext>
            </a:extLst>
          </p:cNvPr>
          <p:cNvGrpSpPr/>
          <p:nvPr/>
        </p:nvGrpSpPr>
        <p:grpSpPr>
          <a:xfrm>
            <a:off x="2198606" y="1295533"/>
            <a:ext cx="1906253" cy="3733534"/>
            <a:chOff x="2198606" y="1295533"/>
            <a:chExt cx="1906253" cy="3733534"/>
          </a:xfrm>
        </p:grpSpPr>
        <p:sp>
          <p:nvSpPr>
            <p:cNvPr id="24" name="Title 3">
              <a:extLst>
                <a:ext uri="{FF2B5EF4-FFF2-40B4-BE49-F238E27FC236}">
                  <a16:creationId xmlns:a16="http://schemas.microsoft.com/office/drawing/2014/main" xmlns="" id="{282906DB-E21A-0B49-B879-4770B92EB766}"/>
                </a:ext>
              </a:extLst>
            </p:cNvPr>
            <p:cNvSpPr txBox="1">
              <a:spLocks/>
            </p:cNvSpPr>
            <p:nvPr/>
          </p:nvSpPr>
          <p:spPr>
            <a:xfrm>
              <a:off x="2198606" y="2787774"/>
              <a:ext cx="1906253" cy="2241293"/>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en" sz="1600" dirty="0">
                  <a:solidFill>
                    <a:schemeClr val="tx1"/>
                  </a:solidFill>
                  <a:latin typeface="Lato Heavy" panose="020F0502020204030203" pitchFamily="34" charset="77"/>
                </a:rPr>
                <a:t>Identify risk and protective factors</a:t>
              </a:r>
            </a:p>
            <a:p>
              <a:pPr algn="ctr"/>
              <a:endParaRPr lang="en" sz="1600" dirty="0">
                <a:solidFill>
                  <a:schemeClr val="tx1"/>
                </a:solidFill>
                <a:latin typeface="Lato Heavy" panose="020F0502020204030203" pitchFamily="34" charset="77"/>
              </a:endParaRPr>
            </a:p>
            <a:p>
              <a:pPr algn="ctr"/>
              <a:endParaRPr lang="en" sz="1600" dirty="0">
                <a:solidFill>
                  <a:schemeClr val="tx1"/>
                </a:solidFill>
                <a:latin typeface="Lato Heavy" panose="020F0502020204030203" pitchFamily="34" charset="77"/>
              </a:endParaRPr>
            </a:p>
            <a:p>
              <a:pPr algn="ctr"/>
              <a:r>
                <a:rPr lang="en" sz="1600" b="0" dirty="0">
                  <a:solidFill>
                    <a:schemeClr val="tx1"/>
                  </a:solidFill>
                  <a:latin typeface="Lato Light" panose="020F0302020204030203" pitchFamily="34" charset="77"/>
                </a:rPr>
                <a:t>What are the causes?</a:t>
              </a:r>
            </a:p>
          </p:txBody>
        </p:sp>
        <p:pic>
          <p:nvPicPr>
            <p:cNvPr id="17" name="Graphic 16">
              <a:extLst>
                <a:ext uri="{FF2B5EF4-FFF2-40B4-BE49-F238E27FC236}">
                  <a16:creationId xmlns:a16="http://schemas.microsoft.com/office/drawing/2014/main" xmlns="" id="{C5788296-20A2-854A-AB95-15BAFB2C1B5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826844" y="1295533"/>
              <a:ext cx="707035" cy="707035"/>
            </a:xfrm>
            <a:prstGeom prst="rect">
              <a:avLst/>
            </a:prstGeom>
          </p:spPr>
        </p:pic>
        <p:grpSp>
          <p:nvGrpSpPr>
            <p:cNvPr id="78" name="Group 77">
              <a:extLst>
                <a:ext uri="{FF2B5EF4-FFF2-40B4-BE49-F238E27FC236}">
                  <a16:creationId xmlns:a16="http://schemas.microsoft.com/office/drawing/2014/main" xmlns="" id="{82FB2FB6-DFB1-2146-BA29-F62FD83FD3C0}"/>
                </a:ext>
              </a:extLst>
            </p:cNvPr>
            <p:cNvGrpSpPr/>
            <p:nvPr/>
          </p:nvGrpSpPr>
          <p:grpSpPr>
            <a:xfrm>
              <a:off x="2568769" y="2086877"/>
              <a:ext cx="1152128" cy="1393343"/>
              <a:chOff x="539552" y="2086877"/>
              <a:chExt cx="1152128" cy="1393343"/>
            </a:xfrm>
          </p:grpSpPr>
          <p:cxnSp>
            <p:nvCxnSpPr>
              <p:cNvPr id="79" name="Straight Connector 78">
                <a:extLst>
                  <a:ext uri="{FF2B5EF4-FFF2-40B4-BE49-F238E27FC236}">
                    <a16:creationId xmlns:a16="http://schemas.microsoft.com/office/drawing/2014/main" xmlns="" id="{9E7F6672-97CD-A040-9AAC-636055C54BDE}"/>
                  </a:ext>
                </a:extLst>
              </p:cNvPr>
              <p:cNvCxnSpPr/>
              <p:nvPr/>
            </p:nvCxnSpPr>
            <p:spPr>
              <a:xfrm>
                <a:off x="539552" y="2634713"/>
                <a:ext cx="1152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2A51698E-1023-8240-8539-C74B97E8BD32}"/>
                  </a:ext>
                </a:extLst>
              </p:cNvPr>
              <p:cNvCxnSpPr>
                <a:cxnSpLocks/>
              </p:cNvCxnSpPr>
              <p:nvPr/>
            </p:nvCxnSpPr>
            <p:spPr>
              <a:xfrm>
                <a:off x="1112804" y="2086877"/>
                <a:ext cx="5625" cy="54783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C6A911BB-FC5F-E742-A071-49C35A6C63C5}"/>
                  </a:ext>
                </a:extLst>
              </p:cNvPr>
              <p:cNvCxnSpPr/>
              <p:nvPr/>
            </p:nvCxnSpPr>
            <p:spPr>
              <a:xfrm>
                <a:off x="539552" y="3480220"/>
                <a:ext cx="1152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xmlns="" id="{439F1C49-B9AB-F248-858E-E4789E82999C}"/>
              </a:ext>
            </a:extLst>
          </p:cNvPr>
          <p:cNvGrpSpPr/>
          <p:nvPr/>
        </p:nvGrpSpPr>
        <p:grpSpPr>
          <a:xfrm>
            <a:off x="4247994" y="1255944"/>
            <a:ext cx="2267222" cy="3485091"/>
            <a:chOff x="4247994" y="1255944"/>
            <a:chExt cx="2267222" cy="3485091"/>
          </a:xfrm>
        </p:grpSpPr>
        <p:sp>
          <p:nvSpPr>
            <p:cNvPr id="28" name="Title 3">
              <a:extLst>
                <a:ext uri="{FF2B5EF4-FFF2-40B4-BE49-F238E27FC236}">
                  <a16:creationId xmlns:a16="http://schemas.microsoft.com/office/drawing/2014/main" xmlns="" id="{36871B6B-7B16-DC44-964F-0193DEDFA73E}"/>
                </a:ext>
              </a:extLst>
            </p:cNvPr>
            <p:cNvSpPr txBox="1">
              <a:spLocks/>
            </p:cNvSpPr>
            <p:nvPr/>
          </p:nvSpPr>
          <p:spPr>
            <a:xfrm>
              <a:off x="4247994" y="2787774"/>
              <a:ext cx="2267222" cy="1953261"/>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en" sz="1600" dirty="0">
                  <a:solidFill>
                    <a:schemeClr val="tx1"/>
                  </a:solidFill>
                  <a:latin typeface="Lato Heavy" panose="020F0502020204030203" pitchFamily="34" charset="77"/>
                </a:rPr>
                <a:t>Develop and</a:t>
              </a:r>
            </a:p>
            <a:p>
              <a:pPr algn="ctr"/>
              <a:r>
                <a:rPr lang="en" sz="1600" dirty="0">
                  <a:solidFill>
                    <a:schemeClr val="tx1"/>
                  </a:solidFill>
                  <a:latin typeface="Lato Heavy" panose="020F0502020204030203" pitchFamily="34" charset="77"/>
                </a:rPr>
                <a:t>evaluate interventions</a:t>
              </a:r>
            </a:p>
            <a:p>
              <a:pPr algn="ctr"/>
              <a:endParaRPr lang="en" sz="1600" dirty="0">
                <a:solidFill>
                  <a:schemeClr val="tx1"/>
                </a:solidFill>
                <a:latin typeface="Lato Heavy" panose="020F0502020204030203" pitchFamily="34" charset="77"/>
              </a:endParaRPr>
            </a:p>
            <a:p>
              <a:pPr algn="ctr"/>
              <a:endParaRPr lang="en" sz="1600" dirty="0">
                <a:solidFill>
                  <a:schemeClr val="tx1"/>
                </a:solidFill>
                <a:latin typeface="Lato Heavy" panose="020F0502020204030203" pitchFamily="34" charset="77"/>
              </a:endParaRPr>
            </a:p>
            <a:p>
              <a:pPr algn="ctr"/>
              <a:r>
                <a:rPr lang="en" sz="1600" b="0" dirty="0">
                  <a:solidFill>
                    <a:schemeClr val="tx1"/>
                  </a:solidFill>
                  <a:latin typeface="Lato Light" panose="020F0302020204030203" pitchFamily="34" charset="77"/>
                </a:rPr>
                <a:t>What works and for whom?</a:t>
              </a:r>
            </a:p>
          </p:txBody>
        </p:sp>
        <p:pic>
          <p:nvPicPr>
            <p:cNvPr id="45" name="Graphic 44">
              <a:extLst>
                <a:ext uri="{FF2B5EF4-FFF2-40B4-BE49-F238E27FC236}">
                  <a16:creationId xmlns:a16="http://schemas.microsoft.com/office/drawing/2014/main" xmlns="" id="{9A163EB8-59B1-E042-B889-F67F5CEA145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030332" y="1255944"/>
              <a:ext cx="727224" cy="727224"/>
            </a:xfrm>
            <a:prstGeom prst="rect">
              <a:avLst/>
            </a:prstGeom>
          </p:spPr>
        </p:pic>
        <p:grpSp>
          <p:nvGrpSpPr>
            <p:cNvPr id="82" name="Group 81">
              <a:extLst>
                <a:ext uri="{FF2B5EF4-FFF2-40B4-BE49-F238E27FC236}">
                  <a16:creationId xmlns:a16="http://schemas.microsoft.com/office/drawing/2014/main" xmlns="" id="{0F7F45C1-CFDC-D846-8BC1-79222B794FFD}"/>
                </a:ext>
              </a:extLst>
            </p:cNvPr>
            <p:cNvGrpSpPr/>
            <p:nvPr/>
          </p:nvGrpSpPr>
          <p:grpSpPr>
            <a:xfrm>
              <a:off x="4810928" y="2086877"/>
              <a:ext cx="1152128" cy="1393343"/>
              <a:chOff x="539552" y="2086877"/>
              <a:chExt cx="1152128" cy="1393343"/>
            </a:xfrm>
          </p:grpSpPr>
          <p:cxnSp>
            <p:nvCxnSpPr>
              <p:cNvPr id="83" name="Straight Connector 82">
                <a:extLst>
                  <a:ext uri="{FF2B5EF4-FFF2-40B4-BE49-F238E27FC236}">
                    <a16:creationId xmlns:a16="http://schemas.microsoft.com/office/drawing/2014/main" xmlns="" id="{C6F9FD21-18BA-BC45-A8AF-30C8F577910E}"/>
                  </a:ext>
                </a:extLst>
              </p:cNvPr>
              <p:cNvCxnSpPr/>
              <p:nvPr/>
            </p:nvCxnSpPr>
            <p:spPr>
              <a:xfrm>
                <a:off x="539552" y="2634713"/>
                <a:ext cx="1152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46599737-8FFC-7E4D-9DD5-CC2CC7E166BA}"/>
                  </a:ext>
                </a:extLst>
              </p:cNvPr>
              <p:cNvCxnSpPr>
                <a:cxnSpLocks/>
              </p:cNvCxnSpPr>
              <p:nvPr/>
            </p:nvCxnSpPr>
            <p:spPr>
              <a:xfrm>
                <a:off x="1112804" y="2086877"/>
                <a:ext cx="5625" cy="54783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2890705E-583F-7943-AC0A-E9D04989AB7A}"/>
                  </a:ext>
                </a:extLst>
              </p:cNvPr>
              <p:cNvCxnSpPr/>
              <p:nvPr/>
            </p:nvCxnSpPr>
            <p:spPr>
              <a:xfrm>
                <a:off x="539552" y="3480220"/>
                <a:ext cx="1152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xmlns="" id="{47871304-0A42-114B-ACC0-CB4A4A192A19}"/>
              </a:ext>
            </a:extLst>
          </p:cNvPr>
          <p:cNvGrpSpPr/>
          <p:nvPr/>
        </p:nvGrpSpPr>
        <p:grpSpPr>
          <a:xfrm>
            <a:off x="6568433" y="1263088"/>
            <a:ext cx="2185339" cy="3477947"/>
            <a:chOff x="6568433" y="1263088"/>
            <a:chExt cx="2185339" cy="3477947"/>
          </a:xfrm>
        </p:grpSpPr>
        <p:sp>
          <p:nvSpPr>
            <p:cNvPr id="34" name="Title 3">
              <a:extLst>
                <a:ext uri="{FF2B5EF4-FFF2-40B4-BE49-F238E27FC236}">
                  <a16:creationId xmlns:a16="http://schemas.microsoft.com/office/drawing/2014/main" xmlns="" id="{C58093FE-6871-9D46-9138-AE4B8524F3E7}"/>
                </a:ext>
              </a:extLst>
            </p:cNvPr>
            <p:cNvSpPr txBox="1">
              <a:spLocks/>
            </p:cNvSpPr>
            <p:nvPr/>
          </p:nvSpPr>
          <p:spPr>
            <a:xfrm>
              <a:off x="6568433" y="2787774"/>
              <a:ext cx="2185339" cy="1953261"/>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en" sz="1600" dirty="0">
                  <a:solidFill>
                    <a:schemeClr val="tx1"/>
                  </a:solidFill>
                  <a:latin typeface="Lato Heavy" panose="020F0502020204030203" pitchFamily="34" charset="77"/>
                </a:rPr>
                <a:t>Implementation</a:t>
              </a:r>
            </a:p>
            <a:p>
              <a:pPr algn="ctr"/>
              <a:endParaRPr lang="en" sz="1600" dirty="0">
                <a:solidFill>
                  <a:schemeClr val="tx1"/>
                </a:solidFill>
                <a:latin typeface="Lato Heavy" panose="020F0502020204030203" pitchFamily="34" charset="77"/>
              </a:endParaRPr>
            </a:p>
            <a:p>
              <a:pPr algn="ctr"/>
              <a:endParaRPr lang="en" sz="1600" b="0" dirty="0">
                <a:solidFill>
                  <a:schemeClr val="tx1"/>
                </a:solidFill>
                <a:latin typeface="Lato Light" panose="020F0302020204030203" pitchFamily="34" charset="77"/>
              </a:endParaRPr>
            </a:p>
            <a:p>
              <a:pPr algn="ctr"/>
              <a:endParaRPr lang="en" sz="1600" b="0" dirty="0">
                <a:solidFill>
                  <a:schemeClr val="tx1"/>
                </a:solidFill>
                <a:latin typeface="Lato Light" panose="020F0302020204030203" pitchFamily="34" charset="77"/>
              </a:endParaRPr>
            </a:p>
            <a:p>
              <a:pPr algn="ctr"/>
              <a:r>
                <a:rPr lang="en" sz="1600" b="0" dirty="0">
                  <a:solidFill>
                    <a:schemeClr val="tx1"/>
                  </a:solidFill>
                  <a:latin typeface="Lato Light" panose="020F0302020204030203" pitchFamily="34" charset="77"/>
                </a:rPr>
                <a:t>Scaling up effective policy and </a:t>
              </a:r>
              <a:r>
                <a:rPr lang="en" sz="1600" b="0" dirty="0" err="1">
                  <a:solidFill>
                    <a:schemeClr val="tx1"/>
                  </a:solidFill>
                  <a:latin typeface="Lato Light" panose="020F0302020204030203" pitchFamily="34" charset="77"/>
                </a:rPr>
                <a:t>programmes</a:t>
              </a:r>
              <a:endParaRPr lang="en" sz="1600" b="0" dirty="0">
                <a:solidFill>
                  <a:schemeClr val="tx1"/>
                </a:solidFill>
                <a:latin typeface="Lato Light" panose="020F0302020204030203" pitchFamily="34" charset="77"/>
              </a:endParaRPr>
            </a:p>
            <a:p>
              <a:pPr algn="ctr"/>
              <a:endParaRPr lang="en" sz="1600" dirty="0">
                <a:solidFill>
                  <a:schemeClr val="tx1"/>
                </a:solidFill>
                <a:latin typeface="Lato Heavy" panose="020F0502020204030203" pitchFamily="34" charset="77"/>
              </a:endParaRPr>
            </a:p>
            <a:p>
              <a:pPr algn="ctr"/>
              <a:endParaRPr lang="en" sz="1600" dirty="0">
                <a:solidFill>
                  <a:schemeClr val="tx1"/>
                </a:solidFill>
                <a:latin typeface="Lato Heavy" panose="020F0502020204030203" pitchFamily="34" charset="77"/>
              </a:endParaRPr>
            </a:p>
            <a:p>
              <a:pPr algn="ctr"/>
              <a:endParaRPr lang="en" sz="1600" dirty="0">
                <a:solidFill>
                  <a:schemeClr val="tx1"/>
                </a:solidFill>
                <a:latin typeface="Lato Heavy" panose="020F0502020204030203" pitchFamily="34" charset="77"/>
              </a:endParaRPr>
            </a:p>
          </p:txBody>
        </p:sp>
        <p:pic>
          <p:nvPicPr>
            <p:cNvPr id="20" name="Graphic 19">
              <a:extLst>
                <a:ext uri="{FF2B5EF4-FFF2-40B4-BE49-F238E27FC236}">
                  <a16:creationId xmlns:a16="http://schemas.microsoft.com/office/drawing/2014/main" xmlns="" id="{B9391EE4-2615-4C4D-BDB6-754BA5F3280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374782" y="1263088"/>
              <a:ext cx="669528" cy="669528"/>
            </a:xfrm>
            <a:prstGeom prst="rect">
              <a:avLst/>
            </a:prstGeom>
          </p:spPr>
        </p:pic>
        <p:grpSp>
          <p:nvGrpSpPr>
            <p:cNvPr id="86" name="Group 85">
              <a:extLst>
                <a:ext uri="{FF2B5EF4-FFF2-40B4-BE49-F238E27FC236}">
                  <a16:creationId xmlns:a16="http://schemas.microsoft.com/office/drawing/2014/main" xmlns="" id="{8002D48D-7011-F343-9005-63A4C69BF30B}"/>
                </a:ext>
              </a:extLst>
            </p:cNvPr>
            <p:cNvGrpSpPr/>
            <p:nvPr/>
          </p:nvGrpSpPr>
          <p:grpSpPr>
            <a:xfrm>
              <a:off x="7034298" y="2086877"/>
              <a:ext cx="1152128" cy="1393343"/>
              <a:chOff x="539552" y="2086877"/>
              <a:chExt cx="1152128" cy="1393343"/>
            </a:xfrm>
          </p:grpSpPr>
          <p:cxnSp>
            <p:nvCxnSpPr>
              <p:cNvPr id="87" name="Straight Connector 86">
                <a:extLst>
                  <a:ext uri="{FF2B5EF4-FFF2-40B4-BE49-F238E27FC236}">
                    <a16:creationId xmlns:a16="http://schemas.microsoft.com/office/drawing/2014/main" xmlns="" id="{B0511D97-8822-F644-A367-129519339284}"/>
                  </a:ext>
                </a:extLst>
              </p:cNvPr>
              <p:cNvCxnSpPr/>
              <p:nvPr/>
            </p:nvCxnSpPr>
            <p:spPr>
              <a:xfrm>
                <a:off x="539552" y="2634713"/>
                <a:ext cx="1152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16BD6730-8EB7-7545-913E-3597876F845B}"/>
                  </a:ext>
                </a:extLst>
              </p:cNvPr>
              <p:cNvCxnSpPr>
                <a:cxnSpLocks/>
              </p:cNvCxnSpPr>
              <p:nvPr/>
            </p:nvCxnSpPr>
            <p:spPr>
              <a:xfrm>
                <a:off x="1112804" y="2086877"/>
                <a:ext cx="5625" cy="54783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DF61C008-08FE-7646-AF41-51892B708FB5}"/>
                  </a:ext>
                </a:extLst>
              </p:cNvPr>
              <p:cNvCxnSpPr/>
              <p:nvPr/>
            </p:nvCxnSpPr>
            <p:spPr>
              <a:xfrm>
                <a:off x="539552" y="3480220"/>
                <a:ext cx="115212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xmlns="" id="{7423D45E-7419-F246-A0EE-32C78695B929}"/>
              </a:ext>
            </a:extLst>
          </p:cNvPr>
          <p:cNvGrpSpPr/>
          <p:nvPr/>
        </p:nvGrpSpPr>
        <p:grpSpPr>
          <a:xfrm>
            <a:off x="4130512" y="1403531"/>
            <a:ext cx="518197" cy="456927"/>
            <a:chOff x="1893563" y="2332684"/>
            <a:chExt cx="588464" cy="478135"/>
          </a:xfrm>
        </p:grpSpPr>
        <p:sp>
          <p:nvSpPr>
            <p:cNvPr id="48" name="Triangle 47">
              <a:extLst>
                <a:ext uri="{FF2B5EF4-FFF2-40B4-BE49-F238E27FC236}">
                  <a16:creationId xmlns:a16="http://schemas.microsoft.com/office/drawing/2014/main" xmlns="" id="{FA5A9CB4-0105-3246-BEEC-0424D66C14B2}"/>
                </a:ext>
              </a:extLst>
            </p:cNvPr>
            <p:cNvSpPr/>
            <p:nvPr/>
          </p:nvSpPr>
          <p:spPr>
            <a:xfrm rot="5400000">
              <a:off x="2036868" y="2365659"/>
              <a:ext cx="478133" cy="412184"/>
            </a:xfrm>
            <a:prstGeom prst="triangl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riangle 48">
              <a:extLst>
                <a:ext uri="{FF2B5EF4-FFF2-40B4-BE49-F238E27FC236}">
                  <a16:creationId xmlns:a16="http://schemas.microsoft.com/office/drawing/2014/main" xmlns="" id="{943F8D78-C997-2644-83EB-9BB0E5495722}"/>
                </a:ext>
              </a:extLst>
            </p:cNvPr>
            <p:cNvSpPr/>
            <p:nvPr/>
          </p:nvSpPr>
          <p:spPr>
            <a:xfrm rot="5400000">
              <a:off x="1860588" y="2365661"/>
              <a:ext cx="478133" cy="412184"/>
            </a:xfrm>
            <a:prstGeom prst="triangl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grpSp>
      <p:grpSp>
        <p:nvGrpSpPr>
          <p:cNvPr id="58" name="Group 57">
            <a:extLst>
              <a:ext uri="{FF2B5EF4-FFF2-40B4-BE49-F238E27FC236}">
                <a16:creationId xmlns:a16="http://schemas.microsoft.com/office/drawing/2014/main" xmlns="" id="{ECBE8611-0ABA-BE43-910E-93037C7CFD85}"/>
              </a:ext>
            </a:extLst>
          </p:cNvPr>
          <p:cNvGrpSpPr/>
          <p:nvPr/>
        </p:nvGrpSpPr>
        <p:grpSpPr>
          <a:xfrm>
            <a:off x="6372200" y="1403531"/>
            <a:ext cx="518197" cy="456927"/>
            <a:chOff x="1893563" y="2332684"/>
            <a:chExt cx="588464" cy="478135"/>
          </a:xfrm>
        </p:grpSpPr>
        <p:sp>
          <p:nvSpPr>
            <p:cNvPr id="61" name="Triangle 60">
              <a:extLst>
                <a:ext uri="{FF2B5EF4-FFF2-40B4-BE49-F238E27FC236}">
                  <a16:creationId xmlns:a16="http://schemas.microsoft.com/office/drawing/2014/main" xmlns="" id="{CAA47B74-488A-B140-9B0F-8564EE9A0C6E}"/>
                </a:ext>
              </a:extLst>
            </p:cNvPr>
            <p:cNvSpPr/>
            <p:nvPr/>
          </p:nvSpPr>
          <p:spPr>
            <a:xfrm rot="5400000">
              <a:off x="2036868" y="2365659"/>
              <a:ext cx="478133" cy="412184"/>
            </a:xfrm>
            <a:prstGeom prst="triangl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riangle 61">
              <a:extLst>
                <a:ext uri="{FF2B5EF4-FFF2-40B4-BE49-F238E27FC236}">
                  <a16:creationId xmlns:a16="http://schemas.microsoft.com/office/drawing/2014/main" xmlns="" id="{87A28E14-EFB1-4A49-BA3A-1CA688A648A2}"/>
                </a:ext>
              </a:extLst>
            </p:cNvPr>
            <p:cNvSpPr/>
            <p:nvPr/>
          </p:nvSpPr>
          <p:spPr>
            <a:xfrm rot="5400000">
              <a:off x="1860588" y="2365661"/>
              <a:ext cx="478133" cy="412184"/>
            </a:xfrm>
            <a:prstGeom prst="triangl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grpSp>
    </p:spTree>
    <p:extLst>
      <p:ext uri="{BB962C8B-B14F-4D97-AF65-F5344CB8AC3E}">
        <p14:creationId xmlns:p14="http://schemas.microsoft.com/office/powerpoint/2010/main" val="179088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p:tgtEl>
                                          <p:spTgt spid="51"/>
                                        </p:tgtEl>
                                        <p:attrNameLst>
                                          <p:attrName>ppt_x</p:attrName>
                                        </p:attrNameLst>
                                      </p:cBhvr>
                                      <p:tavLst>
                                        <p:tav tm="0">
                                          <p:val>
                                            <p:strVal val="#ppt_x-#ppt_w*1.125000"/>
                                          </p:val>
                                        </p:tav>
                                        <p:tav tm="100000">
                                          <p:val>
                                            <p:strVal val="#ppt_x"/>
                                          </p:val>
                                        </p:tav>
                                      </p:tavLst>
                                    </p:anim>
                                    <p:animEffect transition="in" filter="wipe(righ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p:tgtEl>
                                          <p:spTgt spid="47"/>
                                        </p:tgtEl>
                                        <p:attrNameLst>
                                          <p:attrName>ppt_x</p:attrName>
                                        </p:attrNameLst>
                                      </p:cBhvr>
                                      <p:tavLst>
                                        <p:tav tm="0">
                                          <p:val>
                                            <p:strVal val="#ppt_x-#ppt_w*1.125000"/>
                                          </p:val>
                                        </p:tav>
                                        <p:tav tm="100000">
                                          <p:val>
                                            <p:strVal val="#ppt_x"/>
                                          </p:val>
                                        </p:tav>
                                      </p:tavLst>
                                    </p:anim>
                                    <p:animEffect transition="in" filter="wipe(right)">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p:tgtEl>
                                          <p:spTgt spid="58"/>
                                        </p:tgtEl>
                                        <p:attrNameLst>
                                          <p:attrName>ppt_x</p:attrName>
                                        </p:attrNameLst>
                                      </p:cBhvr>
                                      <p:tavLst>
                                        <p:tav tm="0">
                                          <p:val>
                                            <p:strVal val="#ppt_x-#ppt_w*1.125000"/>
                                          </p:val>
                                        </p:tav>
                                        <p:tav tm="100000">
                                          <p:val>
                                            <p:strVal val="#ppt_x"/>
                                          </p:val>
                                        </p:tav>
                                      </p:tavLst>
                                    </p:anim>
                                    <p:animEffect transition="in" filter="wipe(right)">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E396263-9F4F-AA40-B0C5-A1EEEEBFA2E6}"/>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Effect>
                      <a14:brightnessContrast bright="43000" contrast="47000"/>
                    </a14:imgEffect>
                  </a14:imgLayer>
                </a14:imgProps>
              </a:ext>
              <a:ext uri="{28A0092B-C50C-407E-A947-70E740481C1C}">
                <a14:useLocalDpi xmlns:a14="http://schemas.microsoft.com/office/drawing/2010/main"/>
              </a:ext>
            </a:extLst>
          </a:blip>
          <a:stretch>
            <a:fillRect/>
          </a:stretch>
        </p:blipFill>
        <p:spPr>
          <a:xfrm>
            <a:off x="107504" y="-140213"/>
            <a:ext cx="9036496" cy="6024331"/>
          </a:xfrm>
          <a:prstGeom prst="rect">
            <a:avLst/>
          </a:prstGeom>
        </p:spPr>
      </p:pic>
      <p:sp>
        <p:nvSpPr>
          <p:cNvPr id="9" name="Rectangle 8">
            <a:extLst>
              <a:ext uri="{FF2B5EF4-FFF2-40B4-BE49-F238E27FC236}">
                <a16:creationId xmlns:a16="http://schemas.microsoft.com/office/drawing/2014/main" xmlns="" id="{C04442C4-AF57-8C4A-A3E3-60F726A83CDA}"/>
              </a:ext>
            </a:extLst>
          </p:cNvPr>
          <p:cNvSpPr/>
          <p:nvPr/>
        </p:nvSpPr>
        <p:spPr>
          <a:xfrm>
            <a:off x="107504" y="-92546"/>
            <a:ext cx="9036496" cy="5472608"/>
          </a:xfrm>
          <a:prstGeom prst="rect">
            <a:avLst/>
          </a:prstGeom>
          <a:solidFill>
            <a:srgbClr val="E7AE1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B5FAB71F-8923-0C4E-8D1C-477CEEF0FFCA}"/>
              </a:ext>
            </a:extLst>
          </p:cNvPr>
          <p:cNvSpPr>
            <a:spLocks noGrp="1"/>
          </p:cNvSpPr>
          <p:nvPr>
            <p:ph type="title"/>
          </p:nvPr>
        </p:nvSpPr>
        <p:spPr/>
        <p:txBody>
          <a:bodyPr/>
          <a:lstStyle/>
          <a:p>
            <a:endParaRPr lang="de-DE"/>
          </a:p>
        </p:txBody>
      </p:sp>
      <p:sp>
        <p:nvSpPr>
          <p:cNvPr id="3" name="Footer Placeholder 2">
            <a:extLst>
              <a:ext uri="{FF2B5EF4-FFF2-40B4-BE49-F238E27FC236}">
                <a16:creationId xmlns:a16="http://schemas.microsoft.com/office/drawing/2014/main" xmlns="" id="{6D89C685-47C1-3D44-A934-4CF2505CA9F5}"/>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10" name="Content Placeholder 9">
            <a:extLst>
              <a:ext uri="{FF2B5EF4-FFF2-40B4-BE49-F238E27FC236}">
                <a16:creationId xmlns:a16="http://schemas.microsoft.com/office/drawing/2014/main" xmlns="" id="{2463118E-3C9E-774C-96CF-FC60B66EC2A0}"/>
              </a:ext>
            </a:extLst>
          </p:cNvPr>
          <p:cNvSpPr>
            <a:spLocks noGrp="1"/>
          </p:cNvSpPr>
          <p:nvPr>
            <p:ph sz="quarter" idx="13"/>
          </p:nvPr>
        </p:nvSpPr>
        <p:spPr/>
        <p:txBody>
          <a:bodyPr/>
          <a:lstStyle/>
          <a:p>
            <a:endParaRPr lang="de-DE"/>
          </a:p>
        </p:txBody>
      </p:sp>
    </p:spTree>
    <p:extLst>
      <p:ext uri="{BB962C8B-B14F-4D97-AF65-F5344CB8AC3E}">
        <p14:creationId xmlns:p14="http://schemas.microsoft.com/office/powerpoint/2010/main" val="23583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6957F63-C7C8-954C-8144-1B7103BEC61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13A6F631-D6EB-D648-90BE-FDCAA3444A98}"/>
              </a:ext>
            </a:extLst>
          </p:cNvPr>
          <p:cNvSpPr>
            <a:spLocks noGrp="1"/>
          </p:cNvSpPr>
          <p:nvPr>
            <p:ph type="sldNum" sz="quarter" idx="12"/>
          </p:nvPr>
        </p:nvSpPr>
        <p:spPr/>
        <p:txBody>
          <a:bodyPr/>
          <a:lstStyle/>
          <a:p>
            <a:fld id="{3653EAE3-D965-ED4D-8CFF-3330FB4F2C12}" type="slidenum">
              <a:rPr lang="en-US" smtClean="0"/>
              <a:pPr/>
              <a:t>13</a:t>
            </a:fld>
            <a:endParaRPr lang="en-US" dirty="0"/>
          </a:p>
        </p:txBody>
      </p:sp>
      <p:sp>
        <p:nvSpPr>
          <p:cNvPr id="7" name="Rounded Rectangle 6">
            <a:extLst>
              <a:ext uri="{FF2B5EF4-FFF2-40B4-BE49-F238E27FC236}">
                <a16:creationId xmlns:a16="http://schemas.microsoft.com/office/drawing/2014/main" xmlns="" id="{4F6C2680-5557-6649-9466-738DBBC36C68}"/>
              </a:ext>
            </a:extLst>
          </p:cNvPr>
          <p:cNvSpPr/>
          <p:nvPr/>
        </p:nvSpPr>
        <p:spPr>
          <a:xfrm>
            <a:off x="-1332656" y="1203598"/>
            <a:ext cx="619787" cy="6480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4" name="Title 3">
            <a:extLst>
              <a:ext uri="{FF2B5EF4-FFF2-40B4-BE49-F238E27FC236}">
                <a16:creationId xmlns:a16="http://schemas.microsoft.com/office/drawing/2014/main" xmlns="" id="{92F3701B-51F5-3D45-B2C6-1434724AF0FF}"/>
              </a:ext>
            </a:extLst>
          </p:cNvPr>
          <p:cNvSpPr txBox="1">
            <a:spLocks/>
          </p:cNvSpPr>
          <p:nvPr/>
        </p:nvSpPr>
        <p:spPr>
          <a:xfrm>
            <a:off x="3500847" y="3867894"/>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Communication</a:t>
            </a:r>
          </a:p>
        </p:txBody>
      </p:sp>
      <p:pic>
        <p:nvPicPr>
          <p:cNvPr id="31" name="Graphic 30">
            <a:extLst>
              <a:ext uri="{FF2B5EF4-FFF2-40B4-BE49-F238E27FC236}">
                <a16:creationId xmlns:a16="http://schemas.microsoft.com/office/drawing/2014/main" xmlns="" id="{A7D9B332-8BB7-4148-89E5-E10CC1D7219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137013" y="3087755"/>
            <a:ext cx="785534" cy="785534"/>
          </a:xfrm>
          <a:prstGeom prst="rect">
            <a:avLst/>
          </a:prstGeom>
        </p:spPr>
      </p:pic>
      <p:sp>
        <p:nvSpPr>
          <p:cNvPr id="6" name="Title 3">
            <a:extLst>
              <a:ext uri="{FF2B5EF4-FFF2-40B4-BE49-F238E27FC236}">
                <a16:creationId xmlns:a16="http://schemas.microsoft.com/office/drawing/2014/main" xmlns="" id="{8332E63A-0302-1A47-AEB3-A3EC0D8677FA}"/>
              </a:ext>
            </a:extLst>
          </p:cNvPr>
          <p:cNvSpPr txBox="1">
            <a:spLocks/>
          </p:cNvSpPr>
          <p:nvPr/>
        </p:nvSpPr>
        <p:spPr>
          <a:xfrm>
            <a:off x="84396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Clear </a:t>
            </a:r>
            <a:r>
              <a:rPr lang="de-DE" sz="1800" b="0" dirty="0" err="1">
                <a:solidFill>
                  <a:schemeClr val="tx1">
                    <a:alpha val="20000"/>
                  </a:schemeClr>
                </a:solidFill>
                <a:latin typeface="Lato Light" panose="020F0302020204030203" pitchFamily="34" charset="77"/>
              </a:rPr>
              <a:t>logic</a:t>
            </a:r>
            <a:r>
              <a:rPr lang="de-DE" sz="1800" b="0" dirty="0">
                <a:solidFill>
                  <a:schemeClr val="tx1">
                    <a:alpha val="20000"/>
                  </a:schemeClr>
                </a:solidFill>
                <a:latin typeface="Lato Light" panose="020F0302020204030203" pitchFamily="34" charset="77"/>
              </a:rPr>
              <a:t> </a:t>
            </a:r>
            <a:r>
              <a:rPr lang="de-DE" sz="1800" b="0" dirty="0" err="1">
                <a:solidFill>
                  <a:schemeClr val="tx1">
                    <a:alpha val="20000"/>
                  </a:schemeClr>
                </a:solidFill>
                <a:latin typeface="Lato Light" panose="020F0302020204030203" pitchFamily="34" charset="77"/>
              </a:rPr>
              <a:t>model</a:t>
            </a:r>
            <a:endParaRPr lang="de-DE" sz="1800" b="0" dirty="0">
              <a:solidFill>
                <a:schemeClr val="tx1">
                  <a:alpha val="20000"/>
                </a:schemeClr>
              </a:solidFill>
              <a:latin typeface="Lato Light" panose="020F0302020204030203" pitchFamily="34" charset="77"/>
            </a:endParaRPr>
          </a:p>
        </p:txBody>
      </p:sp>
      <p:sp>
        <p:nvSpPr>
          <p:cNvPr id="12" name="Title 3">
            <a:extLst>
              <a:ext uri="{FF2B5EF4-FFF2-40B4-BE49-F238E27FC236}">
                <a16:creationId xmlns:a16="http://schemas.microsoft.com/office/drawing/2014/main" xmlns="" id="{F7D7EB8C-D270-424F-8F4B-2EC1FBADC542}"/>
              </a:ext>
            </a:extLst>
          </p:cNvPr>
          <p:cNvSpPr txBox="1">
            <a:spLocks/>
          </p:cNvSpPr>
          <p:nvPr/>
        </p:nvSpPr>
        <p:spPr>
          <a:xfrm>
            <a:off x="843968" y="3867895"/>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err="1">
                <a:solidFill>
                  <a:schemeClr val="tx1">
                    <a:alpha val="20000"/>
                  </a:schemeClr>
                </a:solidFill>
                <a:latin typeface="Lato Light" panose="020F0302020204030203" pitchFamily="34" charset="77"/>
              </a:rPr>
              <a:t>Partnerships</a:t>
            </a:r>
            <a:endParaRPr lang="de-DE" sz="1800" b="0" dirty="0">
              <a:solidFill>
                <a:schemeClr val="tx1">
                  <a:alpha val="20000"/>
                </a:schemeClr>
              </a:solidFill>
              <a:latin typeface="Lato Light" panose="020F0302020204030203" pitchFamily="34" charset="77"/>
            </a:endParaRPr>
          </a:p>
        </p:txBody>
      </p:sp>
      <p:sp>
        <p:nvSpPr>
          <p:cNvPr id="16" name="Title 3">
            <a:extLst>
              <a:ext uri="{FF2B5EF4-FFF2-40B4-BE49-F238E27FC236}">
                <a16:creationId xmlns:a16="http://schemas.microsoft.com/office/drawing/2014/main" xmlns="" id="{5CD36639-7EC5-F94C-9B04-C28900AAB434}"/>
              </a:ext>
            </a:extLst>
          </p:cNvPr>
          <p:cNvSpPr txBox="1">
            <a:spLocks/>
          </p:cNvSpPr>
          <p:nvPr/>
        </p:nvSpPr>
        <p:spPr>
          <a:xfrm>
            <a:off x="6060307" y="3873648"/>
            <a:ext cx="2264232" cy="4569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Political </a:t>
            </a:r>
            <a:r>
              <a:rPr lang="de-DE" sz="1800" b="0" dirty="0" err="1">
                <a:solidFill>
                  <a:schemeClr val="tx1">
                    <a:alpha val="20000"/>
                  </a:schemeClr>
                </a:solidFill>
                <a:latin typeface="Lato Light" panose="020F0302020204030203" pitchFamily="34" charset="77"/>
              </a:rPr>
              <a:t>commitment</a:t>
            </a:r>
            <a:endParaRPr lang="de-DE" sz="1800" b="0" dirty="0">
              <a:solidFill>
                <a:schemeClr val="tx1">
                  <a:alpha val="20000"/>
                </a:schemeClr>
              </a:solidFill>
              <a:latin typeface="Lato Light" panose="020F0302020204030203" pitchFamily="34" charset="77"/>
            </a:endParaRPr>
          </a:p>
        </p:txBody>
      </p:sp>
      <p:pic>
        <p:nvPicPr>
          <p:cNvPr id="23" name="Graphic 22">
            <a:extLst>
              <a:ext uri="{FF2B5EF4-FFF2-40B4-BE49-F238E27FC236}">
                <a16:creationId xmlns:a16="http://schemas.microsoft.com/office/drawing/2014/main" xmlns="" id="{149C04D1-E7D8-114B-9D5E-CD99BBAA7FE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448222" y="1106711"/>
            <a:ext cx="845779" cy="845779"/>
          </a:xfrm>
          <a:prstGeom prst="rect">
            <a:avLst/>
          </a:prstGeom>
        </p:spPr>
      </p:pic>
      <p:grpSp>
        <p:nvGrpSpPr>
          <p:cNvPr id="9" name="Group 8">
            <a:extLst>
              <a:ext uri="{FF2B5EF4-FFF2-40B4-BE49-F238E27FC236}">
                <a16:creationId xmlns:a16="http://schemas.microsoft.com/office/drawing/2014/main" xmlns="" id="{E06B8F67-EF5D-5640-B444-B02C4CB8A7F8}"/>
              </a:ext>
            </a:extLst>
          </p:cNvPr>
          <p:cNvGrpSpPr/>
          <p:nvPr/>
        </p:nvGrpSpPr>
        <p:grpSpPr>
          <a:xfrm>
            <a:off x="6160101" y="1106711"/>
            <a:ext cx="2064645" cy="1321023"/>
            <a:chOff x="6160101" y="1106711"/>
            <a:chExt cx="2064645" cy="1321023"/>
          </a:xfrm>
        </p:grpSpPr>
        <p:sp>
          <p:nvSpPr>
            <p:cNvPr id="10" name="Title 3">
              <a:extLst>
                <a:ext uri="{FF2B5EF4-FFF2-40B4-BE49-F238E27FC236}">
                  <a16:creationId xmlns:a16="http://schemas.microsoft.com/office/drawing/2014/main" xmlns="" id="{1B4308CD-4355-AF4A-9E83-4D2641758536}"/>
                </a:ext>
              </a:extLst>
            </p:cNvPr>
            <p:cNvSpPr txBox="1">
              <a:spLocks/>
            </p:cNvSpPr>
            <p:nvPr/>
          </p:nvSpPr>
          <p:spPr>
            <a:xfrm>
              <a:off x="6160101"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Monitoring</a:t>
              </a:r>
            </a:p>
          </p:txBody>
        </p:sp>
        <p:pic>
          <p:nvPicPr>
            <p:cNvPr id="25" name="Graphic 24">
              <a:extLst>
                <a:ext uri="{FF2B5EF4-FFF2-40B4-BE49-F238E27FC236}">
                  <a16:creationId xmlns:a16="http://schemas.microsoft.com/office/drawing/2014/main" xmlns="" id="{0CB93EFF-DC68-DD44-97D9-1C14F3B36A80}"/>
                </a:ext>
              </a:extLst>
            </p:cNvPr>
            <p:cNvPicPr>
              <a:picLocks noChangeAspect="1"/>
            </p:cNvPicPr>
            <p:nvPr/>
          </p:nvPicPr>
          <p:blipFill>
            <a:blip r:embed="rId7" cstate="email">
              <a:alphaModFix amt="20000"/>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786487" y="1106711"/>
              <a:ext cx="811872" cy="811872"/>
            </a:xfrm>
            <a:prstGeom prst="rect">
              <a:avLst/>
            </a:prstGeom>
          </p:spPr>
        </p:pic>
      </p:grpSp>
      <p:pic>
        <p:nvPicPr>
          <p:cNvPr id="29" name="Graphic 28">
            <a:extLst>
              <a:ext uri="{FF2B5EF4-FFF2-40B4-BE49-F238E27FC236}">
                <a16:creationId xmlns:a16="http://schemas.microsoft.com/office/drawing/2014/main" xmlns="" id="{7E9688BE-C081-5544-B0B8-9CC4FAA0641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526276" y="3171407"/>
            <a:ext cx="689669" cy="689669"/>
          </a:xfrm>
          <a:prstGeom prst="rect">
            <a:avLst/>
          </a:prstGeom>
        </p:spPr>
      </p:pic>
      <p:pic>
        <p:nvPicPr>
          <p:cNvPr id="33" name="Graphic 32">
            <a:extLst>
              <a:ext uri="{FF2B5EF4-FFF2-40B4-BE49-F238E27FC236}">
                <a16:creationId xmlns:a16="http://schemas.microsoft.com/office/drawing/2014/main" xmlns="" id="{2817AD16-AA90-9443-91C1-E298CFF51BAD}"/>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804617" y="3075806"/>
            <a:ext cx="775611" cy="775611"/>
          </a:xfrm>
          <a:prstGeom prst="rect">
            <a:avLst/>
          </a:prstGeom>
        </p:spPr>
      </p:pic>
      <p:grpSp>
        <p:nvGrpSpPr>
          <p:cNvPr id="13" name="Group 12">
            <a:extLst>
              <a:ext uri="{FF2B5EF4-FFF2-40B4-BE49-F238E27FC236}">
                <a16:creationId xmlns:a16="http://schemas.microsoft.com/office/drawing/2014/main" xmlns="" id="{E52FAFCB-4624-D440-AE9E-CC5EE6459085}"/>
              </a:ext>
            </a:extLst>
          </p:cNvPr>
          <p:cNvGrpSpPr/>
          <p:nvPr/>
        </p:nvGrpSpPr>
        <p:grpSpPr>
          <a:xfrm>
            <a:off x="3500848" y="818679"/>
            <a:ext cx="2108414" cy="2074525"/>
            <a:chOff x="3500848" y="818679"/>
            <a:chExt cx="2108414" cy="2074525"/>
          </a:xfrm>
        </p:grpSpPr>
        <p:sp>
          <p:nvSpPr>
            <p:cNvPr id="11" name="Oval 10">
              <a:extLst>
                <a:ext uri="{FF2B5EF4-FFF2-40B4-BE49-F238E27FC236}">
                  <a16:creationId xmlns:a16="http://schemas.microsoft.com/office/drawing/2014/main" xmlns="" id="{887D5650-04F9-E84C-A3CB-0B95E4EC32E7}"/>
                </a:ext>
              </a:extLst>
            </p:cNvPr>
            <p:cNvSpPr/>
            <p:nvPr/>
          </p:nvSpPr>
          <p:spPr>
            <a:xfrm>
              <a:off x="3534737" y="818679"/>
              <a:ext cx="2074525" cy="2074525"/>
            </a:xfrm>
            <a:prstGeom prst="ellipse">
              <a:avLst/>
            </a:prstGeom>
            <a:solidFill>
              <a:schemeClr val="bg1"/>
            </a:solidFill>
            <a:ln w="41275">
              <a:solidFill>
                <a:srgbClr val="E8AE1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le 3">
              <a:extLst>
                <a:ext uri="{FF2B5EF4-FFF2-40B4-BE49-F238E27FC236}">
                  <a16:creationId xmlns:a16="http://schemas.microsoft.com/office/drawing/2014/main" xmlns="" id="{2FEBE3BD-2E29-7945-B3B3-02A024B479DC}"/>
                </a:ext>
              </a:extLst>
            </p:cNvPr>
            <p:cNvSpPr txBox="1">
              <a:spLocks/>
            </p:cNvSpPr>
            <p:nvPr/>
          </p:nvSpPr>
          <p:spPr>
            <a:xfrm>
              <a:off x="350084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Technical </a:t>
              </a:r>
              <a:r>
                <a:rPr lang="de-DE" sz="1800" b="0" dirty="0" err="1">
                  <a:solidFill>
                    <a:schemeClr val="tx1"/>
                  </a:solidFill>
                  <a:latin typeface="Lato Light" panose="020F0302020204030203" pitchFamily="34" charset="77"/>
                </a:rPr>
                <a:t>package</a:t>
              </a:r>
              <a:endParaRPr lang="de-DE" sz="1800" b="0" dirty="0">
                <a:solidFill>
                  <a:schemeClr val="tx1"/>
                </a:solidFill>
                <a:latin typeface="Lato Light" panose="020F0302020204030203" pitchFamily="34" charset="77"/>
              </a:endParaRPr>
            </a:p>
          </p:txBody>
        </p:sp>
        <p:pic>
          <p:nvPicPr>
            <p:cNvPr id="19" name="Graphic 18">
              <a:extLst>
                <a:ext uri="{FF2B5EF4-FFF2-40B4-BE49-F238E27FC236}">
                  <a16:creationId xmlns:a16="http://schemas.microsoft.com/office/drawing/2014/main" xmlns="" id="{954A8A0B-57E0-D14A-B31E-836E76EFEFC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4171954" y="1137141"/>
              <a:ext cx="800091" cy="800091"/>
            </a:xfrm>
            <a:prstGeom prst="rect">
              <a:avLst/>
            </a:prstGeom>
          </p:spPr>
        </p:pic>
      </p:grpSp>
      <p:sp>
        <p:nvSpPr>
          <p:cNvPr id="17" name="Title 16">
            <a:extLst>
              <a:ext uri="{FF2B5EF4-FFF2-40B4-BE49-F238E27FC236}">
                <a16:creationId xmlns:a16="http://schemas.microsoft.com/office/drawing/2014/main" xmlns="" id="{F42C556A-F866-A441-B863-61665169C70C}"/>
              </a:ext>
            </a:extLst>
          </p:cNvPr>
          <p:cNvSpPr>
            <a:spLocks noGrp="1"/>
          </p:cNvSpPr>
          <p:nvPr>
            <p:ph type="title"/>
          </p:nvPr>
        </p:nvSpPr>
        <p:spPr/>
        <p:txBody>
          <a:bodyPr/>
          <a:lstStyle/>
          <a:p>
            <a:r>
              <a:rPr lang="en" dirty="0">
                <a:solidFill>
                  <a:schemeClr val="bg2">
                    <a:lumMod val="75000"/>
                  </a:schemeClr>
                </a:solidFill>
              </a:rPr>
              <a:t>Key areas for achieving collective impact</a:t>
            </a:r>
            <a:endParaRPr lang="de-DE" dirty="0"/>
          </a:p>
        </p:txBody>
      </p:sp>
    </p:spTree>
    <p:extLst>
      <p:ext uri="{BB962C8B-B14F-4D97-AF65-F5344CB8AC3E}">
        <p14:creationId xmlns:p14="http://schemas.microsoft.com/office/powerpoint/2010/main" val="4272084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20E9E-E018-814D-B646-510112ADB502}"/>
              </a:ext>
            </a:extLst>
          </p:cNvPr>
          <p:cNvSpPr>
            <a:spLocks noGrp="1"/>
          </p:cNvSpPr>
          <p:nvPr>
            <p:ph type="ctrTitle"/>
          </p:nvPr>
        </p:nvSpPr>
        <p:spPr/>
        <p:txBody>
          <a:bodyPr>
            <a:normAutofit fontScale="90000"/>
          </a:bodyPr>
          <a:lstStyle/>
          <a:p>
            <a:r>
              <a:rPr lang="de-DE" dirty="0"/>
              <a:t>Technical </a:t>
            </a:r>
            <a:r>
              <a:rPr lang="de-DE" dirty="0" err="1"/>
              <a:t>package</a:t>
            </a:r>
            <a:endParaRPr lang="de-DE" dirty="0"/>
          </a:p>
        </p:txBody>
      </p:sp>
      <p:pic>
        <p:nvPicPr>
          <p:cNvPr id="5" name="Picture 4">
            <a:extLst>
              <a:ext uri="{FF2B5EF4-FFF2-40B4-BE49-F238E27FC236}">
                <a16:creationId xmlns:a16="http://schemas.microsoft.com/office/drawing/2014/main" xmlns="" id="{2888A2B3-DF2C-4D46-B6C3-1A51B7A05CD9}"/>
              </a:ext>
            </a:extLst>
          </p:cNvPr>
          <p:cNvPicPr>
            <a:picLocks noChangeAspect="1"/>
          </p:cNvPicPr>
          <p:nvPr/>
        </p:nvPicPr>
        <p:blipFill>
          <a:blip r:embed="rId3"/>
          <a:stretch>
            <a:fillRect/>
          </a:stretch>
        </p:blipFill>
        <p:spPr>
          <a:xfrm>
            <a:off x="2779396" y="1862051"/>
            <a:ext cx="1782900" cy="2520000"/>
          </a:xfrm>
          <a:prstGeom prst="rect">
            <a:avLst/>
          </a:prstGeom>
          <a:ln w="3175">
            <a:solidFill>
              <a:schemeClr val="tx1"/>
            </a:solidFill>
          </a:ln>
        </p:spPr>
      </p:pic>
      <p:pic>
        <p:nvPicPr>
          <p:cNvPr id="6" name="Picture 5">
            <a:extLst>
              <a:ext uri="{FF2B5EF4-FFF2-40B4-BE49-F238E27FC236}">
                <a16:creationId xmlns:a16="http://schemas.microsoft.com/office/drawing/2014/main" xmlns="" id="{29705207-25F5-B84E-A7B3-EF4A9250CE0A}"/>
              </a:ext>
            </a:extLst>
          </p:cNvPr>
          <p:cNvPicPr>
            <a:picLocks noChangeAspect="1"/>
          </p:cNvPicPr>
          <p:nvPr/>
        </p:nvPicPr>
        <p:blipFill>
          <a:blip r:embed="rId4"/>
          <a:stretch>
            <a:fillRect/>
          </a:stretch>
        </p:blipFill>
        <p:spPr>
          <a:xfrm>
            <a:off x="4705774" y="1862051"/>
            <a:ext cx="1782900" cy="2520000"/>
          </a:xfrm>
          <a:prstGeom prst="rect">
            <a:avLst/>
          </a:prstGeom>
          <a:ln w="3175">
            <a:solidFill>
              <a:schemeClr val="tx1"/>
            </a:solidFill>
          </a:ln>
        </p:spPr>
      </p:pic>
      <p:pic>
        <p:nvPicPr>
          <p:cNvPr id="7" name="Picture 6">
            <a:extLst>
              <a:ext uri="{FF2B5EF4-FFF2-40B4-BE49-F238E27FC236}">
                <a16:creationId xmlns:a16="http://schemas.microsoft.com/office/drawing/2014/main" xmlns="" id="{68E670AA-E916-CC48-86B0-51E68C9C8322}"/>
              </a:ext>
            </a:extLst>
          </p:cNvPr>
          <p:cNvPicPr>
            <a:picLocks noChangeAspect="1"/>
          </p:cNvPicPr>
          <p:nvPr/>
        </p:nvPicPr>
        <p:blipFill>
          <a:blip r:embed="rId5"/>
          <a:stretch>
            <a:fillRect/>
          </a:stretch>
        </p:blipFill>
        <p:spPr>
          <a:xfrm>
            <a:off x="6671438" y="1862050"/>
            <a:ext cx="1782878" cy="2520000"/>
          </a:xfrm>
          <a:prstGeom prst="rect">
            <a:avLst/>
          </a:prstGeom>
          <a:ln w="3175">
            <a:solidFill>
              <a:schemeClr val="tx1"/>
            </a:solidFill>
          </a:ln>
        </p:spPr>
      </p:pic>
    </p:spTree>
    <p:extLst>
      <p:ext uri="{BB962C8B-B14F-4D97-AF65-F5344CB8AC3E}">
        <p14:creationId xmlns:p14="http://schemas.microsoft.com/office/powerpoint/2010/main" val="549300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E186656-9AC4-754E-9AEC-9D2D94512077}"/>
              </a:ext>
            </a:extLst>
          </p:cNvPr>
          <p:cNvSpPr>
            <a:spLocks noGrp="1"/>
          </p:cNvSpPr>
          <p:nvPr>
            <p:ph type="sldNum" sz="quarter" idx="12"/>
          </p:nvPr>
        </p:nvSpPr>
        <p:spPr/>
        <p:txBody>
          <a:bodyPr/>
          <a:lstStyle/>
          <a:p>
            <a:fld id="{3653EAE3-D965-ED4D-8CFF-3330FB4F2C12}" type="slidenum">
              <a:rPr lang="en-US" smtClean="0"/>
              <a:pPr/>
              <a:t>15</a:t>
            </a:fld>
            <a:endParaRPr lang="en-US" dirty="0"/>
          </a:p>
        </p:txBody>
      </p:sp>
      <p:sp>
        <p:nvSpPr>
          <p:cNvPr id="10" name="Rectangle 9">
            <a:extLst>
              <a:ext uri="{FF2B5EF4-FFF2-40B4-BE49-F238E27FC236}">
                <a16:creationId xmlns:a16="http://schemas.microsoft.com/office/drawing/2014/main" xmlns="" id="{D4D07F0D-EBCF-3B49-BB25-CF0407ADDBD6}"/>
              </a:ext>
            </a:extLst>
          </p:cNvPr>
          <p:cNvSpPr/>
          <p:nvPr/>
        </p:nvSpPr>
        <p:spPr>
          <a:xfrm>
            <a:off x="5572424" y="540060"/>
            <a:ext cx="2743898" cy="387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EF93DA14-8816-5141-BC20-C2F88F7EA93F}"/>
              </a:ext>
            </a:extLst>
          </p:cNvPr>
          <p:cNvSpPr>
            <a:spLocks noGrp="1"/>
          </p:cNvSpPr>
          <p:nvPr>
            <p:ph type="title"/>
          </p:nvPr>
        </p:nvSpPr>
        <p:spPr/>
        <p:txBody>
          <a:bodyPr/>
          <a:lstStyle/>
          <a:p>
            <a:r>
              <a:rPr lang="de-DE" dirty="0"/>
              <a:t>The </a:t>
            </a:r>
            <a:r>
              <a:rPr lang="de-DE" dirty="0" err="1"/>
              <a:t>seven</a:t>
            </a:r>
            <a:r>
              <a:rPr lang="de-DE" dirty="0"/>
              <a:t> </a:t>
            </a:r>
            <a:r>
              <a:rPr lang="de-DE" dirty="0" err="1"/>
              <a:t>strategies</a:t>
            </a:r>
            <a:endParaRPr lang="de-DE" dirty="0"/>
          </a:p>
        </p:txBody>
      </p:sp>
      <p:sp>
        <p:nvSpPr>
          <p:cNvPr id="3" name="Footer Placeholder 2">
            <a:extLst>
              <a:ext uri="{FF2B5EF4-FFF2-40B4-BE49-F238E27FC236}">
                <a16:creationId xmlns:a16="http://schemas.microsoft.com/office/drawing/2014/main" xmlns="" id="{40E0621E-6AD5-2645-AC84-CDDC3F5E96C1}"/>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pic>
        <p:nvPicPr>
          <p:cNvPr id="9" name="Picture 8">
            <a:extLst>
              <a:ext uri="{FF2B5EF4-FFF2-40B4-BE49-F238E27FC236}">
                <a16:creationId xmlns:a16="http://schemas.microsoft.com/office/drawing/2014/main" xmlns="" id="{BB1D9AE9-CA38-D740-847C-38CBB127913C}"/>
              </a:ext>
            </a:extLst>
          </p:cNvPr>
          <p:cNvPicPr>
            <a:picLocks noChangeAspect="1"/>
          </p:cNvPicPr>
          <p:nvPr/>
        </p:nvPicPr>
        <p:blipFill>
          <a:blip r:embed="rId3">
            <a:alphaModFix amt="20000"/>
          </a:blip>
          <a:stretch>
            <a:fillRect/>
          </a:stretch>
        </p:blipFill>
        <p:spPr>
          <a:xfrm>
            <a:off x="5572424" y="540061"/>
            <a:ext cx="2743897" cy="3878348"/>
          </a:xfrm>
          <a:prstGeom prst="rect">
            <a:avLst/>
          </a:prstGeom>
          <a:ln w="3175">
            <a:solidFill>
              <a:schemeClr val="tx1">
                <a:alpha val="10000"/>
              </a:schemeClr>
            </a:solidFill>
          </a:ln>
        </p:spPr>
      </p:pic>
      <p:pic>
        <p:nvPicPr>
          <p:cNvPr id="11" name="Picture 10">
            <a:extLst>
              <a:ext uri="{FF2B5EF4-FFF2-40B4-BE49-F238E27FC236}">
                <a16:creationId xmlns:a16="http://schemas.microsoft.com/office/drawing/2014/main" xmlns="" id="{597C317A-6CAD-1443-B19E-40E185FD6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768544"/>
            <a:ext cx="6152265" cy="4108256"/>
          </a:xfrm>
          <a:prstGeom prst="rect">
            <a:avLst/>
          </a:prstGeom>
        </p:spPr>
      </p:pic>
    </p:spTree>
    <p:extLst>
      <p:ext uri="{BB962C8B-B14F-4D97-AF65-F5344CB8AC3E}">
        <p14:creationId xmlns:p14="http://schemas.microsoft.com/office/powerpoint/2010/main" val="2467019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xmlns="" id="{BCFB75AF-33DD-7A40-9B80-78720E0F23D2}"/>
              </a:ext>
            </a:extLst>
          </p:cNvPr>
          <p:cNvSpPr/>
          <p:nvPr/>
        </p:nvSpPr>
        <p:spPr>
          <a:xfrm>
            <a:off x="2267745" y="2466298"/>
            <a:ext cx="6552405" cy="1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85" name="Rectangle 84">
            <a:extLst>
              <a:ext uri="{FF2B5EF4-FFF2-40B4-BE49-F238E27FC236}">
                <a16:creationId xmlns:a16="http://schemas.microsoft.com/office/drawing/2014/main" xmlns="" id="{F85060EE-99C6-D248-B18F-20891EBF27C6}"/>
              </a:ext>
            </a:extLst>
          </p:cNvPr>
          <p:cNvSpPr/>
          <p:nvPr/>
        </p:nvSpPr>
        <p:spPr>
          <a:xfrm>
            <a:off x="2267745" y="2692910"/>
            <a:ext cx="6552405" cy="1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86" name="Rectangle 85">
            <a:extLst>
              <a:ext uri="{FF2B5EF4-FFF2-40B4-BE49-F238E27FC236}">
                <a16:creationId xmlns:a16="http://schemas.microsoft.com/office/drawing/2014/main" xmlns="" id="{8FD3E466-50E8-374B-A66F-83F6ED9F7A83}"/>
              </a:ext>
            </a:extLst>
          </p:cNvPr>
          <p:cNvSpPr/>
          <p:nvPr/>
        </p:nvSpPr>
        <p:spPr>
          <a:xfrm>
            <a:off x="2267744" y="2915973"/>
            <a:ext cx="6552405" cy="1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87" name="Rectangle 86">
            <a:extLst>
              <a:ext uri="{FF2B5EF4-FFF2-40B4-BE49-F238E27FC236}">
                <a16:creationId xmlns:a16="http://schemas.microsoft.com/office/drawing/2014/main" xmlns="" id="{1C6AC3BD-CD4A-9748-98F1-F725615A7575}"/>
              </a:ext>
            </a:extLst>
          </p:cNvPr>
          <p:cNvSpPr/>
          <p:nvPr/>
        </p:nvSpPr>
        <p:spPr>
          <a:xfrm>
            <a:off x="2264454" y="3138268"/>
            <a:ext cx="6552405" cy="1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88" name="Rectangle 87">
            <a:extLst>
              <a:ext uri="{FF2B5EF4-FFF2-40B4-BE49-F238E27FC236}">
                <a16:creationId xmlns:a16="http://schemas.microsoft.com/office/drawing/2014/main" xmlns="" id="{B7F6B4A5-5B97-894C-9B64-138AA4315874}"/>
              </a:ext>
            </a:extLst>
          </p:cNvPr>
          <p:cNvSpPr/>
          <p:nvPr/>
        </p:nvSpPr>
        <p:spPr>
          <a:xfrm>
            <a:off x="2271037" y="3365751"/>
            <a:ext cx="6552405" cy="1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89" name="Rectangle 88">
            <a:extLst>
              <a:ext uri="{FF2B5EF4-FFF2-40B4-BE49-F238E27FC236}">
                <a16:creationId xmlns:a16="http://schemas.microsoft.com/office/drawing/2014/main" xmlns="" id="{8AE5F589-46D6-D549-93F1-AD1AA1C1AB9A}"/>
              </a:ext>
            </a:extLst>
          </p:cNvPr>
          <p:cNvSpPr/>
          <p:nvPr/>
        </p:nvSpPr>
        <p:spPr>
          <a:xfrm>
            <a:off x="2267744" y="3598681"/>
            <a:ext cx="6552405" cy="1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90" name="Rectangle 89">
            <a:extLst>
              <a:ext uri="{FF2B5EF4-FFF2-40B4-BE49-F238E27FC236}">
                <a16:creationId xmlns:a16="http://schemas.microsoft.com/office/drawing/2014/main" xmlns="" id="{14B0F8BD-720B-5E4E-B86B-9545C7C6D749}"/>
              </a:ext>
            </a:extLst>
          </p:cNvPr>
          <p:cNvSpPr/>
          <p:nvPr/>
        </p:nvSpPr>
        <p:spPr>
          <a:xfrm>
            <a:off x="2267744" y="3839313"/>
            <a:ext cx="6552405" cy="1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83" name="Rectangle 82">
            <a:extLst>
              <a:ext uri="{FF2B5EF4-FFF2-40B4-BE49-F238E27FC236}">
                <a16:creationId xmlns:a16="http://schemas.microsoft.com/office/drawing/2014/main" xmlns="" id="{E63D82C2-95C1-6742-B436-77B196A2CCD7}"/>
              </a:ext>
            </a:extLst>
          </p:cNvPr>
          <p:cNvSpPr/>
          <p:nvPr/>
        </p:nvSpPr>
        <p:spPr>
          <a:xfrm>
            <a:off x="2267744" y="2244489"/>
            <a:ext cx="6552405" cy="178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 name="Title 1">
            <a:extLst>
              <a:ext uri="{FF2B5EF4-FFF2-40B4-BE49-F238E27FC236}">
                <a16:creationId xmlns:a16="http://schemas.microsoft.com/office/drawing/2014/main" xmlns="" id="{9B664394-1FE5-104C-BB86-EC960CA423B7}"/>
              </a:ext>
            </a:extLst>
          </p:cNvPr>
          <p:cNvSpPr>
            <a:spLocks noGrp="1"/>
          </p:cNvSpPr>
          <p:nvPr>
            <p:ph type="title"/>
          </p:nvPr>
        </p:nvSpPr>
        <p:spPr/>
        <p:txBody>
          <a:bodyPr/>
          <a:lstStyle/>
          <a:p>
            <a:r>
              <a:rPr lang="de-DE" dirty="0"/>
              <a:t>INSPIRE </a:t>
            </a:r>
            <a:r>
              <a:rPr lang="de-DE" dirty="0" err="1"/>
              <a:t>components</a:t>
            </a:r>
            <a:endParaRPr lang="de-DE" dirty="0"/>
          </a:p>
        </p:txBody>
      </p:sp>
      <p:sp>
        <p:nvSpPr>
          <p:cNvPr id="3" name="Footer Placeholder 2">
            <a:extLst>
              <a:ext uri="{FF2B5EF4-FFF2-40B4-BE49-F238E27FC236}">
                <a16:creationId xmlns:a16="http://schemas.microsoft.com/office/drawing/2014/main" xmlns="" id="{D68CC4D1-03E2-9B4E-A460-102B6E9B379E}"/>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94334491-4CAD-544D-8144-CF9C987B1E4A}"/>
              </a:ext>
            </a:extLst>
          </p:cNvPr>
          <p:cNvSpPr>
            <a:spLocks noGrp="1"/>
          </p:cNvSpPr>
          <p:nvPr>
            <p:ph type="sldNum" sz="quarter" idx="12"/>
          </p:nvPr>
        </p:nvSpPr>
        <p:spPr/>
        <p:txBody>
          <a:bodyPr/>
          <a:lstStyle/>
          <a:p>
            <a:fld id="{3653EAE3-D965-ED4D-8CFF-3330FB4F2C12}" type="slidenum">
              <a:rPr lang="en-US" smtClean="0"/>
              <a:pPr/>
              <a:t>16</a:t>
            </a:fld>
            <a:endParaRPr lang="en-US" dirty="0"/>
          </a:p>
        </p:txBody>
      </p:sp>
      <p:pic>
        <p:nvPicPr>
          <p:cNvPr id="5" name="Picture 4">
            <a:extLst>
              <a:ext uri="{FF2B5EF4-FFF2-40B4-BE49-F238E27FC236}">
                <a16:creationId xmlns:a16="http://schemas.microsoft.com/office/drawing/2014/main" xmlns="" id="{35E40AFB-D67D-E64D-B26A-8A59BF53C06E}"/>
              </a:ext>
            </a:extLst>
          </p:cNvPr>
          <p:cNvPicPr>
            <a:picLocks noChangeAspect="1"/>
          </p:cNvPicPr>
          <p:nvPr/>
        </p:nvPicPr>
        <p:blipFill>
          <a:blip r:embed="rId3"/>
          <a:stretch>
            <a:fillRect/>
          </a:stretch>
        </p:blipFill>
        <p:spPr>
          <a:xfrm>
            <a:off x="2386716" y="987574"/>
            <a:ext cx="685800" cy="685800"/>
          </a:xfrm>
          <a:prstGeom prst="rect">
            <a:avLst/>
          </a:prstGeom>
        </p:spPr>
      </p:pic>
      <p:pic>
        <p:nvPicPr>
          <p:cNvPr id="8" name="Picture 7">
            <a:extLst>
              <a:ext uri="{FF2B5EF4-FFF2-40B4-BE49-F238E27FC236}">
                <a16:creationId xmlns:a16="http://schemas.microsoft.com/office/drawing/2014/main" xmlns="" id="{51DC1006-83BB-134D-B09C-014039CEBD56}"/>
              </a:ext>
            </a:extLst>
          </p:cNvPr>
          <p:cNvPicPr>
            <a:picLocks noChangeAspect="1"/>
          </p:cNvPicPr>
          <p:nvPr/>
        </p:nvPicPr>
        <p:blipFill>
          <a:blip r:embed="rId4"/>
          <a:stretch>
            <a:fillRect/>
          </a:stretch>
        </p:blipFill>
        <p:spPr>
          <a:xfrm>
            <a:off x="3332707" y="987574"/>
            <a:ext cx="685800" cy="685800"/>
          </a:xfrm>
          <a:prstGeom prst="rect">
            <a:avLst/>
          </a:prstGeom>
        </p:spPr>
      </p:pic>
      <p:pic>
        <p:nvPicPr>
          <p:cNvPr id="9" name="Picture 8">
            <a:extLst>
              <a:ext uri="{FF2B5EF4-FFF2-40B4-BE49-F238E27FC236}">
                <a16:creationId xmlns:a16="http://schemas.microsoft.com/office/drawing/2014/main" xmlns="" id="{FA21BB60-098F-E14E-9C8D-022A8E5F726B}"/>
              </a:ext>
            </a:extLst>
          </p:cNvPr>
          <p:cNvPicPr>
            <a:picLocks noChangeAspect="1"/>
          </p:cNvPicPr>
          <p:nvPr/>
        </p:nvPicPr>
        <p:blipFill>
          <a:blip r:embed="rId5"/>
          <a:stretch>
            <a:fillRect/>
          </a:stretch>
        </p:blipFill>
        <p:spPr>
          <a:xfrm>
            <a:off x="4278698" y="991053"/>
            <a:ext cx="685800" cy="685800"/>
          </a:xfrm>
          <a:prstGeom prst="rect">
            <a:avLst/>
          </a:prstGeom>
        </p:spPr>
      </p:pic>
      <p:pic>
        <p:nvPicPr>
          <p:cNvPr id="12" name="Picture 11">
            <a:extLst>
              <a:ext uri="{FF2B5EF4-FFF2-40B4-BE49-F238E27FC236}">
                <a16:creationId xmlns:a16="http://schemas.microsoft.com/office/drawing/2014/main" xmlns="" id="{644B1660-9E64-064F-B8B0-EF612A92EABE}"/>
              </a:ext>
            </a:extLst>
          </p:cNvPr>
          <p:cNvPicPr>
            <a:picLocks noChangeAspect="1"/>
          </p:cNvPicPr>
          <p:nvPr/>
        </p:nvPicPr>
        <p:blipFill>
          <a:blip r:embed="rId6"/>
          <a:stretch>
            <a:fillRect/>
          </a:stretch>
        </p:blipFill>
        <p:spPr>
          <a:xfrm>
            <a:off x="5224689" y="987574"/>
            <a:ext cx="685800" cy="685800"/>
          </a:xfrm>
          <a:prstGeom prst="rect">
            <a:avLst/>
          </a:prstGeom>
        </p:spPr>
      </p:pic>
      <p:pic>
        <p:nvPicPr>
          <p:cNvPr id="14" name="Picture 13">
            <a:extLst>
              <a:ext uri="{FF2B5EF4-FFF2-40B4-BE49-F238E27FC236}">
                <a16:creationId xmlns:a16="http://schemas.microsoft.com/office/drawing/2014/main" xmlns="" id="{E9CC330B-3789-2B41-86A2-B9814FA09FF2}"/>
              </a:ext>
            </a:extLst>
          </p:cNvPr>
          <p:cNvPicPr>
            <a:picLocks noChangeAspect="1"/>
          </p:cNvPicPr>
          <p:nvPr/>
        </p:nvPicPr>
        <p:blipFill>
          <a:blip r:embed="rId7"/>
          <a:stretch>
            <a:fillRect/>
          </a:stretch>
        </p:blipFill>
        <p:spPr>
          <a:xfrm>
            <a:off x="6170680" y="987574"/>
            <a:ext cx="685800" cy="685800"/>
          </a:xfrm>
          <a:prstGeom prst="rect">
            <a:avLst/>
          </a:prstGeom>
        </p:spPr>
      </p:pic>
      <p:pic>
        <p:nvPicPr>
          <p:cNvPr id="15" name="Picture 14">
            <a:extLst>
              <a:ext uri="{FF2B5EF4-FFF2-40B4-BE49-F238E27FC236}">
                <a16:creationId xmlns:a16="http://schemas.microsoft.com/office/drawing/2014/main" xmlns="" id="{AC7B9D41-BE83-EB45-B0D4-3A363AC0B5CA}"/>
              </a:ext>
            </a:extLst>
          </p:cNvPr>
          <p:cNvPicPr>
            <a:picLocks noChangeAspect="1"/>
          </p:cNvPicPr>
          <p:nvPr/>
        </p:nvPicPr>
        <p:blipFill>
          <a:blip r:embed="rId8"/>
          <a:stretch>
            <a:fillRect/>
          </a:stretch>
        </p:blipFill>
        <p:spPr>
          <a:xfrm>
            <a:off x="7116671" y="987574"/>
            <a:ext cx="685800" cy="685800"/>
          </a:xfrm>
          <a:prstGeom prst="rect">
            <a:avLst/>
          </a:prstGeom>
        </p:spPr>
      </p:pic>
      <p:pic>
        <p:nvPicPr>
          <p:cNvPr id="16" name="Picture 15">
            <a:extLst>
              <a:ext uri="{FF2B5EF4-FFF2-40B4-BE49-F238E27FC236}">
                <a16:creationId xmlns:a16="http://schemas.microsoft.com/office/drawing/2014/main" xmlns="" id="{10D24BF7-5147-3845-8146-FEEB834FA370}"/>
              </a:ext>
            </a:extLst>
          </p:cNvPr>
          <p:cNvPicPr>
            <a:picLocks noChangeAspect="1"/>
          </p:cNvPicPr>
          <p:nvPr/>
        </p:nvPicPr>
        <p:blipFill>
          <a:blip r:embed="rId9"/>
          <a:stretch>
            <a:fillRect/>
          </a:stretch>
        </p:blipFill>
        <p:spPr>
          <a:xfrm>
            <a:off x="8062664" y="987574"/>
            <a:ext cx="685800" cy="685800"/>
          </a:xfrm>
          <a:prstGeom prst="rect">
            <a:avLst/>
          </a:prstGeom>
        </p:spPr>
      </p:pic>
      <p:sp>
        <p:nvSpPr>
          <p:cNvPr id="20" name="Title 1">
            <a:extLst>
              <a:ext uri="{FF2B5EF4-FFF2-40B4-BE49-F238E27FC236}">
                <a16:creationId xmlns:a16="http://schemas.microsoft.com/office/drawing/2014/main" xmlns="" id="{299BBE89-7A43-1E41-96C3-232AF467B7C7}"/>
              </a:ext>
            </a:extLst>
          </p:cNvPr>
          <p:cNvSpPr txBox="1">
            <a:spLocks/>
          </p:cNvSpPr>
          <p:nvPr/>
        </p:nvSpPr>
        <p:spPr>
          <a:xfrm>
            <a:off x="323849" y="1187693"/>
            <a:ext cx="1943896"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STRATEGIES</a:t>
            </a:r>
          </a:p>
        </p:txBody>
      </p:sp>
      <p:sp>
        <p:nvSpPr>
          <p:cNvPr id="22" name="Title 1">
            <a:extLst>
              <a:ext uri="{FF2B5EF4-FFF2-40B4-BE49-F238E27FC236}">
                <a16:creationId xmlns:a16="http://schemas.microsoft.com/office/drawing/2014/main" xmlns="" id="{1F752562-E19C-3140-A42E-58826D856F07}"/>
              </a:ext>
            </a:extLst>
          </p:cNvPr>
          <p:cNvSpPr txBox="1">
            <a:spLocks/>
          </p:cNvSpPr>
          <p:nvPr/>
        </p:nvSpPr>
        <p:spPr>
          <a:xfrm>
            <a:off x="323849" y="1754783"/>
            <a:ext cx="1943896"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APPROACH</a:t>
            </a:r>
          </a:p>
        </p:txBody>
      </p:sp>
      <p:sp>
        <p:nvSpPr>
          <p:cNvPr id="23" name="Title 1">
            <a:extLst>
              <a:ext uri="{FF2B5EF4-FFF2-40B4-BE49-F238E27FC236}">
                <a16:creationId xmlns:a16="http://schemas.microsoft.com/office/drawing/2014/main" xmlns="" id="{06E00ACE-03E8-294D-A727-57DFD7F3D998}"/>
              </a:ext>
            </a:extLst>
          </p:cNvPr>
          <p:cNvSpPr txBox="1">
            <a:spLocks/>
          </p:cNvSpPr>
          <p:nvPr/>
        </p:nvSpPr>
        <p:spPr>
          <a:xfrm>
            <a:off x="323849" y="2880746"/>
            <a:ext cx="1943896"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SECTOR</a:t>
            </a:r>
          </a:p>
        </p:txBody>
      </p:sp>
      <p:sp>
        <p:nvSpPr>
          <p:cNvPr id="24" name="Title 1">
            <a:extLst>
              <a:ext uri="{FF2B5EF4-FFF2-40B4-BE49-F238E27FC236}">
                <a16:creationId xmlns:a16="http://schemas.microsoft.com/office/drawing/2014/main" xmlns="" id="{FE6F9567-C175-0D4B-877A-E5139ED226A9}"/>
              </a:ext>
            </a:extLst>
          </p:cNvPr>
          <p:cNvSpPr txBox="1">
            <a:spLocks/>
          </p:cNvSpPr>
          <p:nvPr/>
        </p:nvSpPr>
        <p:spPr>
          <a:xfrm>
            <a:off x="323849" y="4095484"/>
            <a:ext cx="1943896" cy="4569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CROSS-CUTTING ACTIVITIES</a:t>
            </a:r>
          </a:p>
        </p:txBody>
      </p:sp>
      <p:cxnSp>
        <p:nvCxnSpPr>
          <p:cNvPr id="25" name="Straight Connector 24">
            <a:extLst>
              <a:ext uri="{FF2B5EF4-FFF2-40B4-BE49-F238E27FC236}">
                <a16:creationId xmlns:a16="http://schemas.microsoft.com/office/drawing/2014/main" xmlns="" id="{4EEDB759-C93C-DA40-91CD-CCC5DE2CF853}"/>
              </a:ext>
            </a:extLst>
          </p:cNvPr>
          <p:cNvCxnSpPr>
            <a:cxnSpLocks/>
          </p:cNvCxnSpPr>
          <p:nvPr/>
        </p:nvCxnSpPr>
        <p:spPr>
          <a:xfrm>
            <a:off x="2267745"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AEBD569-FBBC-E549-AD73-3F84E66DC400}"/>
              </a:ext>
            </a:extLst>
          </p:cNvPr>
          <p:cNvCxnSpPr>
            <a:cxnSpLocks/>
          </p:cNvCxnSpPr>
          <p:nvPr/>
        </p:nvCxnSpPr>
        <p:spPr>
          <a:xfrm>
            <a:off x="3198047"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90CFFD05-D703-B140-9AE8-AD3EDAD26590}"/>
              </a:ext>
            </a:extLst>
          </p:cNvPr>
          <p:cNvCxnSpPr>
            <a:cxnSpLocks/>
          </p:cNvCxnSpPr>
          <p:nvPr/>
        </p:nvCxnSpPr>
        <p:spPr>
          <a:xfrm>
            <a:off x="4120399"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DF582E6-E7BE-7B47-AEB6-25F4E957D020}"/>
              </a:ext>
            </a:extLst>
          </p:cNvPr>
          <p:cNvCxnSpPr>
            <a:cxnSpLocks/>
          </p:cNvCxnSpPr>
          <p:nvPr/>
        </p:nvCxnSpPr>
        <p:spPr>
          <a:xfrm>
            <a:off x="5066604"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F22D94F-E3DB-EF43-B6E8-0B6FE7761678}"/>
              </a:ext>
            </a:extLst>
          </p:cNvPr>
          <p:cNvCxnSpPr>
            <a:cxnSpLocks/>
          </p:cNvCxnSpPr>
          <p:nvPr/>
        </p:nvCxnSpPr>
        <p:spPr>
          <a:xfrm>
            <a:off x="6020761"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39294C6-79C2-EB48-9B3D-414C45C83B12}"/>
              </a:ext>
            </a:extLst>
          </p:cNvPr>
          <p:cNvCxnSpPr>
            <a:cxnSpLocks/>
          </p:cNvCxnSpPr>
          <p:nvPr/>
        </p:nvCxnSpPr>
        <p:spPr>
          <a:xfrm>
            <a:off x="6974917"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A2CED51-6DB1-BA4D-A52E-C67C0B25652B}"/>
              </a:ext>
            </a:extLst>
          </p:cNvPr>
          <p:cNvCxnSpPr>
            <a:cxnSpLocks/>
          </p:cNvCxnSpPr>
          <p:nvPr/>
        </p:nvCxnSpPr>
        <p:spPr>
          <a:xfrm>
            <a:off x="7913171"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55661921-BC8C-FB4D-9DAB-A574849DC692}"/>
              </a:ext>
            </a:extLst>
          </p:cNvPr>
          <p:cNvCxnSpPr>
            <a:cxnSpLocks/>
          </p:cNvCxnSpPr>
          <p:nvPr/>
        </p:nvCxnSpPr>
        <p:spPr>
          <a:xfrm>
            <a:off x="8819620"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xmlns="" id="{D11F6D4A-2EE2-CE4A-91DB-90A70550C33E}"/>
              </a:ext>
            </a:extLst>
          </p:cNvPr>
          <p:cNvGrpSpPr/>
          <p:nvPr/>
        </p:nvGrpSpPr>
        <p:grpSpPr>
          <a:xfrm>
            <a:off x="2418228" y="1914646"/>
            <a:ext cx="614970" cy="141565"/>
            <a:chOff x="2418228" y="1914646"/>
            <a:chExt cx="614970" cy="141565"/>
          </a:xfrm>
        </p:grpSpPr>
        <p:sp>
          <p:nvSpPr>
            <p:cNvPr id="35" name="Oval 34">
              <a:extLst>
                <a:ext uri="{FF2B5EF4-FFF2-40B4-BE49-F238E27FC236}">
                  <a16:creationId xmlns:a16="http://schemas.microsoft.com/office/drawing/2014/main" xmlns="" id="{75BEBC48-4118-DB47-B32A-D20DD5CE45DD}"/>
                </a:ext>
              </a:extLst>
            </p:cNvPr>
            <p:cNvSpPr/>
            <p:nvPr/>
          </p:nvSpPr>
          <p:spPr>
            <a:xfrm>
              <a:off x="2418228" y="1914646"/>
              <a:ext cx="141565" cy="141565"/>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6" name="Oval 35">
              <a:extLst>
                <a:ext uri="{FF2B5EF4-FFF2-40B4-BE49-F238E27FC236}">
                  <a16:creationId xmlns:a16="http://schemas.microsoft.com/office/drawing/2014/main" xmlns="" id="{81DAC452-C48B-C44C-A6FE-71D589F6737D}"/>
                </a:ext>
              </a:extLst>
            </p:cNvPr>
            <p:cNvSpPr/>
            <p:nvPr/>
          </p:nvSpPr>
          <p:spPr>
            <a:xfrm>
              <a:off x="2574639" y="1914646"/>
              <a:ext cx="141565" cy="141565"/>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7" name="Oval 36">
              <a:extLst>
                <a:ext uri="{FF2B5EF4-FFF2-40B4-BE49-F238E27FC236}">
                  <a16:creationId xmlns:a16="http://schemas.microsoft.com/office/drawing/2014/main" xmlns="" id="{778E8D8D-2222-3B46-B8EF-C24F2503893A}"/>
                </a:ext>
              </a:extLst>
            </p:cNvPr>
            <p:cNvSpPr/>
            <p:nvPr/>
          </p:nvSpPr>
          <p:spPr>
            <a:xfrm>
              <a:off x="2735060" y="1914646"/>
              <a:ext cx="141565" cy="141565"/>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8" name="Oval 37">
              <a:extLst>
                <a:ext uri="{FF2B5EF4-FFF2-40B4-BE49-F238E27FC236}">
                  <a16:creationId xmlns:a16="http://schemas.microsoft.com/office/drawing/2014/main" xmlns="" id="{A2043856-ABA3-0742-B0F9-91C123ACEAC4}"/>
                </a:ext>
              </a:extLst>
            </p:cNvPr>
            <p:cNvSpPr/>
            <p:nvPr/>
          </p:nvSpPr>
          <p:spPr>
            <a:xfrm>
              <a:off x="2891633" y="1914646"/>
              <a:ext cx="141565" cy="141565"/>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grpSp>
      <p:grpSp>
        <p:nvGrpSpPr>
          <p:cNvPr id="98" name="Group 97">
            <a:extLst>
              <a:ext uri="{FF2B5EF4-FFF2-40B4-BE49-F238E27FC236}">
                <a16:creationId xmlns:a16="http://schemas.microsoft.com/office/drawing/2014/main" xmlns="" id="{431E36E2-BBD9-8C4C-94D9-9E1E27E41B80}"/>
              </a:ext>
            </a:extLst>
          </p:cNvPr>
          <p:cNvGrpSpPr/>
          <p:nvPr/>
        </p:nvGrpSpPr>
        <p:grpSpPr>
          <a:xfrm>
            <a:off x="3412482" y="1914646"/>
            <a:ext cx="458397" cy="141565"/>
            <a:chOff x="3412482" y="1914646"/>
            <a:chExt cx="458397" cy="141565"/>
          </a:xfrm>
        </p:grpSpPr>
        <p:sp>
          <p:nvSpPr>
            <p:cNvPr id="39" name="Oval 38">
              <a:extLst>
                <a:ext uri="{FF2B5EF4-FFF2-40B4-BE49-F238E27FC236}">
                  <a16:creationId xmlns:a16="http://schemas.microsoft.com/office/drawing/2014/main" xmlns="" id="{78ABA1B6-9AD9-554C-A405-671F5F285457}"/>
                </a:ext>
              </a:extLst>
            </p:cNvPr>
            <p:cNvSpPr/>
            <p:nvPr/>
          </p:nvSpPr>
          <p:spPr>
            <a:xfrm>
              <a:off x="3412482" y="1914646"/>
              <a:ext cx="141565" cy="141565"/>
            </a:xfrm>
            <a:prstGeom prst="ellips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40" name="Oval 39">
              <a:extLst>
                <a:ext uri="{FF2B5EF4-FFF2-40B4-BE49-F238E27FC236}">
                  <a16:creationId xmlns:a16="http://schemas.microsoft.com/office/drawing/2014/main" xmlns="" id="{5B1ECBF8-EAD4-B746-861A-EBFA36210A8F}"/>
                </a:ext>
              </a:extLst>
            </p:cNvPr>
            <p:cNvSpPr/>
            <p:nvPr/>
          </p:nvSpPr>
          <p:spPr>
            <a:xfrm>
              <a:off x="3568893" y="1914646"/>
              <a:ext cx="141565" cy="141565"/>
            </a:xfrm>
            <a:prstGeom prst="ellips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41" name="Oval 40">
              <a:extLst>
                <a:ext uri="{FF2B5EF4-FFF2-40B4-BE49-F238E27FC236}">
                  <a16:creationId xmlns:a16="http://schemas.microsoft.com/office/drawing/2014/main" xmlns="" id="{4851E29B-9E42-7440-AC95-BE85C3913E21}"/>
                </a:ext>
              </a:extLst>
            </p:cNvPr>
            <p:cNvSpPr/>
            <p:nvPr/>
          </p:nvSpPr>
          <p:spPr>
            <a:xfrm>
              <a:off x="3729314" y="1914646"/>
              <a:ext cx="141565" cy="141565"/>
            </a:xfrm>
            <a:prstGeom prst="ellips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grpSp>
      <p:grpSp>
        <p:nvGrpSpPr>
          <p:cNvPr id="99" name="Group 98">
            <a:extLst>
              <a:ext uri="{FF2B5EF4-FFF2-40B4-BE49-F238E27FC236}">
                <a16:creationId xmlns:a16="http://schemas.microsoft.com/office/drawing/2014/main" xmlns="" id="{F683E729-2905-6F47-945A-B2B578D8F981}"/>
              </a:ext>
            </a:extLst>
          </p:cNvPr>
          <p:cNvGrpSpPr/>
          <p:nvPr/>
        </p:nvGrpSpPr>
        <p:grpSpPr>
          <a:xfrm>
            <a:off x="4366560" y="1914646"/>
            <a:ext cx="458397" cy="141565"/>
            <a:chOff x="4366560" y="1914646"/>
            <a:chExt cx="458397" cy="141565"/>
          </a:xfrm>
        </p:grpSpPr>
        <p:sp>
          <p:nvSpPr>
            <p:cNvPr id="43" name="Oval 42">
              <a:extLst>
                <a:ext uri="{FF2B5EF4-FFF2-40B4-BE49-F238E27FC236}">
                  <a16:creationId xmlns:a16="http://schemas.microsoft.com/office/drawing/2014/main" xmlns="" id="{8264F70A-CDA8-A949-9F1D-50E6527AEC2F}"/>
                </a:ext>
              </a:extLst>
            </p:cNvPr>
            <p:cNvSpPr/>
            <p:nvPr/>
          </p:nvSpPr>
          <p:spPr>
            <a:xfrm>
              <a:off x="4366560" y="1914646"/>
              <a:ext cx="141565" cy="141565"/>
            </a:xfrm>
            <a:prstGeom prst="ellipse">
              <a:avLst/>
            </a:prstGeom>
            <a:solidFill>
              <a:srgbClr val="8D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44" name="Oval 43">
              <a:extLst>
                <a:ext uri="{FF2B5EF4-FFF2-40B4-BE49-F238E27FC236}">
                  <a16:creationId xmlns:a16="http://schemas.microsoft.com/office/drawing/2014/main" xmlns="" id="{8F182D38-C0F2-8D45-8B51-CD2E8A7AFE93}"/>
                </a:ext>
              </a:extLst>
            </p:cNvPr>
            <p:cNvSpPr/>
            <p:nvPr/>
          </p:nvSpPr>
          <p:spPr>
            <a:xfrm>
              <a:off x="4522971" y="1914646"/>
              <a:ext cx="141565" cy="141565"/>
            </a:xfrm>
            <a:prstGeom prst="ellipse">
              <a:avLst/>
            </a:prstGeom>
            <a:solidFill>
              <a:srgbClr val="8D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45" name="Oval 44">
              <a:extLst>
                <a:ext uri="{FF2B5EF4-FFF2-40B4-BE49-F238E27FC236}">
                  <a16:creationId xmlns:a16="http://schemas.microsoft.com/office/drawing/2014/main" xmlns="" id="{63A21AF3-7FB4-E345-853D-3FE1B1D9DA77}"/>
                </a:ext>
              </a:extLst>
            </p:cNvPr>
            <p:cNvSpPr/>
            <p:nvPr/>
          </p:nvSpPr>
          <p:spPr>
            <a:xfrm>
              <a:off x="4683392" y="1914646"/>
              <a:ext cx="141565" cy="141565"/>
            </a:xfrm>
            <a:prstGeom prst="ellipse">
              <a:avLst/>
            </a:prstGeom>
            <a:solidFill>
              <a:srgbClr val="8D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grpSp>
      <p:grpSp>
        <p:nvGrpSpPr>
          <p:cNvPr id="100" name="Group 99">
            <a:extLst>
              <a:ext uri="{FF2B5EF4-FFF2-40B4-BE49-F238E27FC236}">
                <a16:creationId xmlns:a16="http://schemas.microsoft.com/office/drawing/2014/main" xmlns="" id="{8851FF1A-72F1-F748-B567-728A5ACBC925}"/>
              </a:ext>
            </a:extLst>
          </p:cNvPr>
          <p:cNvGrpSpPr/>
          <p:nvPr/>
        </p:nvGrpSpPr>
        <p:grpSpPr>
          <a:xfrm>
            <a:off x="5315305" y="1914646"/>
            <a:ext cx="458397" cy="141565"/>
            <a:chOff x="5315305" y="1914646"/>
            <a:chExt cx="458397" cy="141565"/>
          </a:xfrm>
        </p:grpSpPr>
        <p:sp>
          <p:nvSpPr>
            <p:cNvPr id="47" name="Oval 46">
              <a:extLst>
                <a:ext uri="{FF2B5EF4-FFF2-40B4-BE49-F238E27FC236}">
                  <a16:creationId xmlns:a16="http://schemas.microsoft.com/office/drawing/2014/main" xmlns="" id="{D22092FA-0408-CB47-B07E-BDC166A0AA62}"/>
                </a:ext>
              </a:extLst>
            </p:cNvPr>
            <p:cNvSpPr/>
            <p:nvPr/>
          </p:nvSpPr>
          <p:spPr>
            <a:xfrm>
              <a:off x="5315305" y="1914646"/>
              <a:ext cx="141565" cy="141565"/>
            </a:xfrm>
            <a:prstGeom prst="ellipse">
              <a:avLst/>
            </a:prstGeom>
            <a:solidFill>
              <a:srgbClr val="1C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48" name="Oval 47">
              <a:extLst>
                <a:ext uri="{FF2B5EF4-FFF2-40B4-BE49-F238E27FC236}">
                  <a16:creationId xmlns:a16="http://schemas.microsoft.com/office/drawing/2014/main" xmlns="" id="{F0B928F0-45F1-ED4B-830D-08DAAB47624E}"/>
                </a:ext>
              </a:extLst>
            </p:cNvPr>
            <p:cNvSpPr/>
            <p:nvPr/>
          </p:nvSpPr>
          <p:spPr>
            <a:xfrm>
              <a:off x="5471716" y="1914646"/>
              <a:ext cx="141565" cy="141565"/>
            </a:xfrm>
            <a:prstGeom prst="ellipse">
              <a:avLst/>
            </a:prstGeom>
            <a:solidFill>
              <a:srgbClr val="1C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49" name="Oval 48">
              <a:extLst>
                <a:ext uri="{FF2B5EF4-FFF2-40B4-BE49-F238E27FC236}">
                  <a16:creationId xmlns:a16="http://schemas.microsoft.com/office/drawing/2014/main" xmlns="" id="{B7B5DE7E-9AA5-4C43-8908-DF4FA2D8DD35}"/>
                </a:ext>
              </a:extLst>
            </p:cNvPr>
            <p:cNvSpPr/>
            <p:nvPr/>
          </p:nvSpPr>
          <p:spPr>
            <a:xfrm>
              <a:off x="5632137" y="1914646"/>
              <a:ext cx="141565" cy="141565"/>
            </a:xfrm>
            <a:prstGeom prst="ellipse">
              <a:avLst/>
            </a:prstGeom>
            <a:solidFill>
              <a:srgbClr val="1C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grpSp>
      <p:grpSp>
        <p:nvGrpSpPr>
          <p:cNvPr id="101" name="Group 100">
            <a:extLst>
              <a:ext uri="{FF2B5EF4-FFF2-40B4-BE49-F238E27FC236}">
                <a16:creationId xmlns:a16="http://schemas.microsoft.com/office/drawing/2014/main" xmlns="" id="{63912888-463D-0048-82A8-1DB86DE78CC4}"/>
              </a:ext>
            </a:extLst>
          </p:cNvPr>
          <p:cNvGrpSpPr/>
          <p:nvPr/>
        </p:nvGrpSpPr>
        <p:grpSpPr>
          <a:xfrm>
            <a:off x="6263395" y="1914646"/>
            <a:ext cx="458397" cy="141565"/>
            <a:chOff x="6263395" y="1914646"/>
            <a:chExt cx="458397" cy="141565"/>
          </a:xfrm>
        </p:grpSpPr>
        <p:sp>
          <p:nvSpPr>
            <p:cNvPr id="51" name="Oval 50">
              <a:extLst>
                <a:ext uri="{FF2B5EF4-FFF2-40B4-BE49-F238E27FC236}">
                  <a16:creationId xmlns:a16="http://schemas.microsoft.com/office/drawing/2014/main" xmlns="" id="{B5EC6293-4B95-FD4B-B99E-EF2D0CB14BCD}"/>
                </a:ext>
              </a:extLst>
            </p:cNvPr>
            <p:cNvSpPr/>
            <p:nvPr/>
          </p:nvSpPr>
          <p:spPr>
            <a:xfrm>
              <a:off x="6263395" y="1914646"/>
              <a:ext cx="141565" cy="141565"/>
            </a:xfrm>
            <a:prstGeom prst="ellips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52" name="Oval 51">
              <a:extLst>
                <a:ext uri="{FF2B5EF4-FFF2-40B4-BE49-F238E27FC236}">
                  <a16:creationId xmlns:a16="http://schemas.microsoft.com/office/drawing/2014/main" xmlns="" id="{BDAF1336-2565-8D46-8B83-82EF71FD2BB1}"/>
                </a:ext>
              </a:extLst>
            </p:cNvPr>
            <p:cNvSpPr/>
            <p:nvPr/>
          </p:nvSpPr>
          <p:spPr>
            <a:xfrm>
              <a:off x="6419806" y="1914646"/>
              <a:ext cx="141565" cy="141565"/>
            </a:xfrm>
            <a:prstGeom prst="ellips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53" name="Oval 52">
              <a:extLst>
                <a:ext uri="{FF2B5EF4-FFF2-40B4-BE49-F238E27FC236}">
                  <a16:creationId xmlns:a16="http://schemas.microsoft.com/office/drawing/2014/main" xmlns="" id="{6C922A33-26BC-4045-929B-9F3ABFE5EF45}"/>
                </a:ext>
              </a:extLst>
            </p:cNvPr>
            <p:cNvSpPr/>
            <p:nvPr/>
          </p:nvSpPr>
          <p:spPr>
            <a:xfrm>
              <a:off x="6580227" y="1914646"/>
              <a:ext cx="141565" cy="141565"/>
            </a:xfrm>
            <a:prstGeom prst="ellips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grpSp>
      <p:grpSp>
        <p:nvGrpSpPr>
          <p:cNvPr id="102" name="Group 101">
            <a:extLst>
              <a:ext uri="{FF2B5EF4-FFF2-40B4-BE49-F238E27FC236}">
                <a16:creationId xmlns:a16="http://schemas.microsoft.com/office/drawing/2014/main" xmlns="" id="{080C5203-43F1-A04D-9814-EFEC675A5725}"/>
              </a:ext>
            </a:extLst>
          </p:cNvPr>
          <p:cNvGrpSpPr/>
          <p:nvPr/>
        </p:nvGrpSpPr>
        <p:grpSpPr>
          <a:xfrm>
            <a:off x="7123790" y="1914646"/>
            <a:ext cx="614970" cy="141565"/>
            <a:chOff x="7123790" y="1914646"/>
            <a:chExt cx="614970" cy="141565"/>
          </a:xfrm>
        </p:grpSpPr>
        <p:sp>
          <p:nvSpPr>
            <p:cNvPr id="55" name="Oval 54">
              <a:extLst>
                <a:ext uri="{FF2B5EF4-FFF2-40B4-BE49-F238E27FC236}">
                  <a16:creationId xmlns:a16="http://schemas.microsoft.com/office/drawing/2014/main" xmlns="" id="{E69700F5-ACD4-5F4D-BC7A-40F885E41C50}"/>
                </a:ext>
              </a:extLst>
            </p:cNvPr>
            <p:cNvSpPr/>
            <p:nvPr/>
          </p:nvSpPr>
          <p:spPr>
            <a:xfrm>
              <a:off x="7123790" y="1914646"/>
              <a:ext cx="141565" cy="141565"/>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56" name="Oval 55">
              <a:extLst>
                <a:ext uri="{FF2B5EF4-FFF2-40B4-BE49-F238E27FC236}">
                  <a16:creationId xmlns:a16="http://schemas.microsoft.com/office/drawing/2014/main" xmlns="" id="{F74E10E1-7106-0A4C-B69D-FD70E3A6191C}"/>
                </a:ext>
              </a:extLst>
            </p:cNvPr>
            <p:cNvSpPr/>
            <p:nvPr/>
          </p:nvSpPr>
          <p:spPr>
            <a:xfrm>
              <a:off x="7280201" y="1914646"/>
              <a:ext cx="141565" cy="141565"/>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57" name="Oval 56">
              <a:extLst>
                <a:ext uri="{FF2B5EF4-FFF2-40B4-BE49-F238E27FC236}">
                  <a16:creationId xmlns:a16="http://schemas.microsoft.com/office/drawing/2014/main" xmlns="" id="{A1D4E0C0-0DDD-F841-9061-BCDE36BA1F9E}"/>
                </a:ext>
              </a:extLst>
            </p:cNvPr>
            <p:cNvSpPr/>
            <p:nvPr/>
          </p:nvSpPr>
          <p:spPr>
            <a:xfrm>
              <a:off x="7440622" y="1914646"/>
              <a:ext cx="141565" cy="141565"/>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58" name="Oval 57">
              <a:extLst>
                <a:ext uri="{FF2B5EF4-FFF2-40B4-BE49-F238E27FC236}">
                  <a16:creationId xmlns:a16="http://schemas.microsoft.com/office/drawing/2014/main" xmlns="" id="{1AF9F8DB-5755-2845-A007-813E008E9095}"/>
                </a:ext>
              </a:extLst>
            </p:cNvPr>
            <p:cNvSpPr/>
            <p:nvPr/>
          </p:nvSpPr>
          <p:spPr>
            <a:xfrm>
              <a:off x="7597195" y="1914646"/>
              <a:ext cx="141565" cy="141565"/>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grpSp>
      <p:grpSp>
        <p:nvGrpSpPr>
          <p:cNvPr id="103" name="Group 102">
            <a:extLst>
              <a:ext uri="{FF2B5EF4-FFF2-40B4-BE49-F238E27FC236}">
                <a16:creationId xmlns:a16="http://schemas.microsoft.com/office/drawing/2014/main" xmlns="" id="{7160EAE7-53D6-4546-AD41-EEB3E651E213}"/>
              </a:ext>
            </a:extLst>
          </p:cNvPr>
          <p:cNvGrpSpPr/>
          <p:nvPr/>
        </p:nvGrpSpPr>
        <p:grpSpPr>
          <a:xfrm>
            <a:off x="7982457" y="1914646"/>
            <a:ext cx="779356" cy="141565"/>
            <a:chOff x="7982457" y="1914646"/>
            <a:chExt cx="779356" cy="141565"/>
          </a:xfrm>
        </p:grpSpPr>
        <p:sp>
          <p:nvSpPr>
            <p:cNvPr id="59" name="Oval 58">
              <a:extLst>
                <a:ext uri="{FF2B5EF4-FFF2-40B4-BE49-F238E27FC236}">
                  <a16:creationId xmlns:a16="http://schemas.microsoft.com/office/drawing/2014/main" xmlns="" id="{79D37FF0-9397-FF48-A9DB-0341456AAD62}"/>
                </a:ext>
              </a:extLst>
            </p:cNvPr>
            <p:cNvSpPr/>
            <p:nvPr/>
          </p:nvSpPr>
          <p:spPr>
            <a:xfrm>
              <a:off x="7982457" y="1914646"/>
              <a:ext cx="141565" cy="141565"/>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60" name="Oval 59">
              <a:extLst>
                <a:ext uri="{FF2B5EF4-FFF2-40B4-BE49-F238E27FC236}">
                  <a16:creationId xmlns:a16="http://schemas.microsoft.com/office/drawing/2014/main" xmlns="" id="{1E40815A-2490-B142-ABD8-04B855D91A79}"/>
                </a:ext>
              </a:extLst>
            </p:cNvPr>
            <p:cNvSpPr/>
            <p:nvPr/>
          </p:nvSpPr>
          <p:spPr>
            <a:xfrm>
              <a:off x="8138868" y="1914646"/>
              <a:ext cx="141565" cy="141565"/>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61" name="Oval 60">
              <a:extLst>
                <a:ext uri="{FF2B5EF4-FFF2-40B4-BE49-F238E27FC236}">
                  <a16:creationId xmlns:a16="http://schemas.microsoft.com/office/drawing/2014/main" xmlns="" id="{BBCB0B57-A940-7A41-B1B2-46511A27492C}"/>
                </a:ext>
              </a:extLst>
            </p:cNvPr>
            <p:cNvSpPr/>
            <p:nvPr/>
          </p:nvSpPr>
          <p:spPr>
            <a:xfrm>
              <a:off x="8299289" y="1914646"/>
              <a:ext cx="141565" cy="141565"/>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62" name="Oval 61">
              <a:extLst>
                <a:ext uri="{FF2B5EF4-FFF2-40B4-BE49-F238E27FC236}">
                  <a16:creationId xmlns:a16="http://schemas.microsoft.com/office/drawing/2014/main" xmlns="" id="{C6844FB8-7EF8-D448-8332-F1AEE182FBF3}"/>
                </a:ext>
              </a:extLst>
            </p:cNvPr>
            <p:cNvSpPr/>
            <p:nvPr/>
          </p:nvSpPr>
          <p:spPr>
            <a:xfrm>
              <a:off x="8455862" y="1914646"/>
              <a:ext cx="141565" cy="141565"/>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63" name="Oval 62">
              <a:extLst>
                <a:ext uri="{FF2B5EF4-FFF2-40B4-BE49-F238E27FC236}">
                  <a16:creationId xmlns:a16="http://schemas.microsoft.com/office/drawing/2014/main" xmlns="" id="{0149E45A-D507-5F4D-B179-DC4CEE4C8499}"/>
                </a:ext>
              </a:extLst>
            </p:cNvPr>
            <p:cNvSpPr/>
            <p:nvPr/>
          </p:nvSpPr>
          <p:spPr>
            <a:xfrm>
              <a:off x="8620248" y="1914646"/>
              <a:ext cx="141565" cy="141565"/>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grpSp>
      <p:sp>
        <p:nvSpPr>
          <p:cNvPr id="64" name="Rectangle 63">
            <a:extLst>
              <a:ext uri="{FF2B5EF4-FFF2-40B4-BE49-F238E27FC236}">
                <a16:creationId xmlns:a16="http://schemas.microsoft.com/office/drawing/2014/main" xmlns="" id="{0B604999-7643-C044-BB59-0401799C8369}"/>
              </a:ext>
            </a:extLst>
          </p:cNvPr>
          <p:cNvSpPr/>
          <p:nvPr/>
        </p:nvSpPr>
        <p:spPr>
          <a:xfrm>
            <a:off x="2267743" y="2244489"/>
            <a:ext cx="930304"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JUSTICE</a:t>
            </a:r>
            <a:endParaRPr lang="de-DE" b="1" dirty="0">
              <a:latin typeface="Lato Semibold" panose="020F0502020204030203" pitchFamily="34" charset="77"/>
            </a:endParaRPr>
          </a:p>
        </p:txBody>
      </p:sp>
      <p:sp>
        <p:nvSpPr>
          <p:cNvPr id="66" name="Rectangle 65">
            <a:extLst>
              <a:ext uri="{FF2B5EF4-FFF2-40B4-BE49-F238E27FC236}">
                <a16:creationId xmlns:a16="http://schemas.microsoft.com/office/drawing/2014/main" xmlns="" id="{6C51B39A-AD4A-E748-8234-50BE77796257}"/>
              </a:ext>
            </a:extLst>
          </p:cNvPr>
          <p:cNvSpPr/>
          <p:nvPr/>
        </p:nvSpPr>
        <p:spPr>
          <a:xfrm>
            <a:off x="6977679" y="2244490"/>
            <a:ext cx="931665"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JUSTICE</a:t>
            </a:r>
          </a:p>
        </p:txBody>
      </p:sp>
      <p:sp>
        <p:nvSpPr>
          <p:cNvPr id="67" name="Rectangle 66">
            <a:extLst>
              <a:ext uri="{FF2B5EF4-FFF2-40B4-BE49-F238E27FC236}">
                <a16:creationId xmlns:a16="http://schemas.microsoft.com/office/drawing/2014/main" xmlns="" id="{854D31EC-90EF-AF4E-9956-E942FAC3D4F3}"/>
              </a:ext>
            </a:extLst>
          </p:cNvPr>
          <p:cNvSpPr/>
          <p:nvPr/>
        </p:nvSpPr>
        <p:spPr>
          <a:xfrm>
            <a:off x="3197518" y="2469232"/>
            <a:ext cx="922347"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HEALTH</a:t>
            </a:r>
            <a:endParaRPr lang="de-DE" b="1" dirty="0">
              <a:latin typeface="Lato Semibold" panose="020F0502020204030203" pitchFamily="34" charset="77"/>
            </a:endParaRPr>
          </a:p>
        </p:txBody>
      </p:sp>
      <p:sp>
        <p:nvSpPr>
          <p:cNvPr id="68" name="Rectangle 67">
            <a:extLst>
              <a:ext uri="{FF2B5EF4-FFF2-40B4-BE49-F238E27FC236}">
                <a16:creationId xmlns:a16="http://schemas.microsoft.com/office/drawing/2014/main" xmlns="" id="{823655C0-65AD-944E-8CA6-B8DAC5EA794E}"/>
              </a:ext>
            </a:extLst>
          </p:cNvPr>
          <p:cNvSpPr/>
          <p:nvPr/>
        </p:nvSpPr>
        <p:spPr>
          <a:xfrm>
            <a:off x="3197518" y="2696113"/>
            <a:ext cx="922347"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EDUCATION</a:t>
            </a:r>
            <a:endParaRPr lang="de-DE" b="1" dirty="0">
              <a:latin typeface="Lato Semibold" panose="020F0502020204030203" pitchFamily="34" charset="77"/>
            </a:endParaRPr>
          </a:p>
        </p:txBody>
      </p:sp>
      <p:sp>
        <p:nvSpPr>
          <p:cNvPr id="69" name="Rectangle 68">
            <a:extLst>
              <a:ext uri="{FF2B5EF4-FFF2-40B4-BE49-F238E27FC236}">
                <a16:creationId xmlns:a16="http://schemas.microsoft.com/office/drawing/2014/main" xmlns="" id="{0209A742-27B8-0B4D-8505-D259BD3D4215}"/>
              </a:ext>
            </a:extLst>
          </p:cNvPr>
          <p:cNvSpPr/>
          <p:nvPr/>
        </p:nvSpPr>
        <p:spPr>
          <a:xfrm>
            <a:off x="3197518" y="2918636"/>
            <a:ext cx="922347"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WELFARE</a:t>
            </a:r>
            <a:endParaRPr lang="de-DE" b="1" dirty="0">
              <a:latin typeface="Lato Semibold" panose="020F0502020204030203" pitchFamily="34" charset="77"/>
            </a:endParaRPr>
          </a:p>
        </p:txBody>
      </p:sp>
      <p:sp>
        <p:nvSpPr>
          <p:cNvPr id="71" name="Rectangle 70">
            <a:extLst>
              <a:ext uri="{FF2B5EF4-FFF2-40B4-BE49-F238E27FC236}">
                <a16:creationId xmlns:a16="http://schemas.microsoft.com/office/drawing/2014/main" xmlns="" id="{D76730B6-8AFE-FB49-8C65-50352650BA32}"/>
              </a:ext>
            </a:extLst>
          </p:cNvPr>
          <p:cNvSpPr/>
          <p:nvPr/>
        </p:nvSpPr>
        <p:spPr>
          <a:xfrm>
            <a:off x="4119865" y="3141159"/>
            <a:ext cx="946210"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INTERIOR</a:t>
            </a:r>
            <a:endParaRPr lang="de-DE" b="1" dirty="0">
              <a:latin typeface="Lato Semibold" panose="020F0502020204030203" pitchFamily="34" charset="77"/>
            </a:endParaRPr>
          </a:p>
        </p:txBody>
      </p:sp>
      <p:sp>
        <p:nvSpPr>
          <p:cNvPr id="72" name="Rectangle 71">
            <a:extLst>
              <a:ext uri="{FF2B5EF4-FFF2-40B4-BE49-F238E27FC236}">
                <a16:creationId xmlns:a16="http://schemas.microsoft.com/office/drawing/2014/main" xmlns="" id="{93C4B6F3-F55D-C04A-8668-99A1B7F042C1}"/>
              </a:ext>
            </a:extLst>
          </p:cNvPr>
          <p:cNvSpPr/>
          <p:nvPr/>
        </p:nvSpPr>
        <p:spPr>
          <a:xfrm>
            <a:off x="4119865" y="3368642"/>
            <a:ext cx="946210"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PLANNING</a:t>
            </a:r>
            <a:endParaRPr lang="de-DE" b="1" dirty="0">
              <a:latin typeface="Lato Semibold" panose="020F0502020204030203" pitchFamily="34" charset="77"/>
            </a:endParaRPr>
          </a:p>
        </p:txBody>
      </p:sp>
      <p:sp>
        <p:nvSpPr>
          <p:cNvPr id="73" name="Rectangle 72">
            <a:extLst>
              <a:ext uri="{FF2B5EF4-FFF2-40B4-BE49-F238E27FC236}">
                <a16:creationId xmlns:a16="http://schemas.microsoft.com/office/drawing/2014/main" xmlns="" id="{DB92627A-1FAE-0542-8A10-75F778410792}"/>
              </a:ext>
            </a:extLst>
          </p:cNvPr>
          <p:cNvSpPr/>
          <p:nvPr/>
        </p:nvSpPr>
        <p:spPr>
          <a:xfrm>
            <a:off x="5066069" y="2469232"/>
            <a:ext cx="954157"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HEALTH</a:t>
            </a:r>
            <a:endParaRPr lang="de-DE" b="1" dirty="0">
              <a:latin typeface="Lato Semibold" panose="020F0502020204030203" pitchFamily="34" charset="77"/>
            </a:endParaRPr>
          </a:p>
        </p:txBody>
      </p:sp>
      <p:sp>
        <p:nvSpPr>
          <p:cNvPr id="74" name="Rectangle 73">
            <a:extLst>
              <a:ext uri="{FF2B5EF4-FFF2-40B4-BE49-F238E27FC236}">
                <a16:creationId xmlns:a16="http://schemas.microsoft.com/office/drawing/2014/main" xmlns="" id="{E77F8819-BA9C-7140-94F4-823AB1C3ED8A}"/>
              </a:ext>
            </a:extLst>
          </p:cNvPr>
          <p:cNvSpPr/>
          <p:nvPr/>
        </p:nvSpPr>
        <p:spPr>
          <a:xfrm>
            <a:off x="5066069" y="2918636"/>
            <a:ext cx="954157"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WELFARE</a:t>
            </a:r>
            <a:endParaRPr lang="de-DE" b="1" dirty="0">
              <a:latin typeface="Lato Semibold" panose="020F0502020204030203" pitchFamily="34" charset="77"/>
            </a:endParaRPr>
          </a:p>
        </p:txBody>
      </p:sp>
      <p:sp>
        <p:nvSpPr>
          <p:cNvPr id="75" name="Rectangle 74">
            <a:extLst>
              <a:ext uri="{FF2B5EF4-FFF2-40B4-BE49-F238E27FC236}">
                <a16:creationId xmlns:a16="http://schemas.microsoft.com/office/drawing/2014/main" xmlns="" id="{B26CF2CE-CB88-9F4D-80CD-FC85AE8EB2D9}"/>
              </a:ext>
            </a:extLst>
          </p:cNvPr>
          <p:cNvSpPr/>
          <p:nvPr/>
        </p:nvSpPr>
        <p:spPr>
          <a:xfrm>
            <a:off x="6020226" y="3596125"/>
            <a:ext cx="950867"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FINANCE</a:t>
            </a:r>
            <a:endParaRPr lang="de-DE" b="1" dirty="0">
              <a:latin typeface="Lato Semibold" panose="020F0502020204030203" pitchFamily="34" charset="77"/>
            </a:endParaRPr>
          </a:p>
        </p:txBody>
      </p:sp>
      <p:sp>
        <p:nvSpPr>
          <p:cNvPr id="77" name="Rectangle 76">
            <a:extLst>
              <a:ext uri="{FF2B5EF4-FFF2-40B4-BE49-F238E27FC236}">
                <a16:creationId xmlns:a16="http://schemas.microsoft.com/office/drawing/2014/main" xmlns="" id="{FCA201C0-D8B2-C244-96BE-365E9D86987A}"/>
              </a:ext>
            </a:extLst>
          </p:cNvPr>
          <p:cNvSpPr/>
          <p:nvPr/>
        </p:nvSpPr>
        <p:spPr>
          <a:xfrm>
            <a:off x="6020226" y="3833829"/>
            <a:ext cx="950867"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LABOUR</a:t>
            </a:r>
            <a:endParaRPr lang="de-DE" b="1" dirty="0">
              <a:latin typeface="Lato Semibold" panose="020F0502020204030203" pitchFamily="34" charset="77"/>
            </a:endParaRPr>
          </a:p>
        </p:txBody>
      </p:sp>
      <p:sp>
        <p:nvSpPr>
          <p:cNvPr id="78" name="Rectangle 77">
            <a:extLst>
              <a:ext uri="{FF2B5EF4-FFF2-40B4-BE49-F238E27FC236}">
                <a16:creationId xmlns:a16="http://schemas.microsoft.com/office/drawing/2014/main" xmlns="" id="{9614A300-7C5C-9444-9DD4-4E3E549EBE35}"/>
              </a:ext>
            </a:extLst>
          </p:cNvPr>
          <p:cNvSpPr/>
          <p:nvPr/>
        </p:nvSpPr>
        <p:spPr>
          <a:xfrm>
            <a:off x="6977468" y="2469232"/>
            <a:ext cx="931665"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HEALTH</a:t>
            </a:r>
            <a:endParaRPr lang="de-DE" b="1" dirty="0">
              <a:latin typeface="Lato Semibold" panose="020F0502020204030203" pitchFamily="34" charset="77"/>
            </a:endParaRPr>
          </a:p>
        </p:txBody>
      </p:sp>
      <p:sp>
        <p:nvSpPr>
          <p:cNvPr id="79" name="Rectangle 78">
            <a:extLst>
              <a:ext uri="{FF2B5EF4-FFF2-40B4-BE49-F238E27FC236}">
                <a16:creationId xmlns:a16="http://schemas.microsoft.com/office/drawing/2014/main" xmlns="" id="{DC88D850-4C91-0E4E-A282-A7A4D664ECF0}"/>
              </a:ext>
            </a:extLst>
          </p:cNvPr>
          <p:cNvSpPr/>
          <p:nvPr/>
        </p:nvSpPr>
        <p:spPr>
          <a:xfrm>
            <a:off x="6977468" y="2918636"/>
            <a:ext cx="931665"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WELFARE</a:t>
            </a:r>
            <a:endParaRPr lang="de-DE" b="1" dirty="0">
              <a:latin typeface="Lato Semibold" panose="020F0502020204030203" pitchFamily="34" charset="77"/>
            </a:endParaRPr>
          </a:p>
        </p:txBody>
      </p:sp>
      <p:sp>
        <p:nvSpPr>
          <p:cNvPr id="80" name="Rectangle 79">
            <a:extLst>
              <a:ext uri="{FF2B5EF4-FFF2-40B4-BE49-F238E27FC236}">
                <a16:creationId xmlns:a16="http://schemas.microsoft.com/office/drawing/2014/main" xmlns="" id="{66FEE716-883F-F34A-A62E-799FCD249F21}"/>
              </a:ext>
            </a:extLst>
          </p:cNvPr>
          <p:cNvSpPr/>
          <p:nvPr/>
        </p:nvSpPr>
        <p:spPr>
          <a:xfrm>
            <a:off x="7909134" y="2696113"/>
            <a:ext cx="914306" cy="1780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EDUCATION</a:t>
            </a:r>
            <a:endParaRPr lang="de-DE" b="1" dirty="0">
              <a:latin typeface="Lato Semibold" panose="020F0502020204030203" pitchFamily="34" charset="77"/>
            </a:endParaRPr>
          </a:p>
        </p:txBody>
      </p:sp>
      <p:sp>
        <p:nvSpPr>
          <p:cNvPr id="81" name="Rectangle 80">
            <a:extLst>
              <a:ext uri="{FF2B5EF4-FFF2-40B4-BE49-F238E27FC236}">
                <a16:creationId xmlns:a16="http://schemas.microsoft.com/office/drawing/2014/main" xmlns="" id="{983EA100-2629-0743-86B5-8DAD5AB0E791}"/>
              </a:ext>
            </a:extLst>
          </p:cNvPr>
          <p:cNvSpPr/>
          <p:nvPr/>
        </p:nvSpPr>
        <p:spPr>
          <a:xfrm>
            <a:off x="2310356" y="4221249"/>
            <a:ext cx="3669190" cy="1780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MULTISECTORAL ACTIONS  AND COORDINATION</a:t>
            </a:r>
            <a:endParaRPr lang="de-DE" b="1" dirty="0">
              <a:latin typeface="Lato Semibold" panose="020F0502020204030203" pitchFamily="34" charset="77"/>
            </a:endParaRPr>
          </a:p>
        </p:txBody>
      </p:sp>
      <p:sp>
        <p:nvSpPr>
          <p:cNvPr id="82" name="Rectangle 81">
            <a:extLst>
              <a:ext uri="{FF2B5EF4-FFF2-40B4-BE49-F238E27FC236}">
                <a16:creationId xmlns:a16="http://schemas.microsoft.com/office/drawing/2014/main" xmlns="" id="{D90182A7-76EB-D243-84B3-04EA9B4850BD}"/>
              </a:ext>
            </a:extLst>
          </p:cNvPr>
          <p:cNvSpPr/>
          <p:nvPr/>
        </p:nvSpPr>
        <p:spPr>
          <a:xfrm>
            <a:off x="6084834" y="4221249"/>
            <a:ext cx="2676979" cy="1780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b="1" dirty="0">
                <a:latin typeface="Lato Semibold" panose="020F0502020204030203" pitchFamily="34" charset="77"/>
              </a:rPr>
              <a:t>MONITORING AND EVALUATION</a:t>
            </a:r>
            <a:endParaRPr lang="de-DE" b="1" dirty="0">
              <a:latin typeface="Lato Semibold" panose="020F0502020204030203" pitchFamily="34" charset="77"/>
            </a:endParaRPr>
          </a:p>
        </p:txBody>
      </p:sp>
      <p:cxnSp>
        <p:nvCxnSpPr>
          <p:cNvPr id="91" name="Straight Connector 90">
            <a:extLst>
              <a:ext uri="{FF2B5EF4-FFF2-40B4-BE49-F238E27FC236}">
                <a16:creationId xmlns:a16="http://schemas.microsoft.com/office/drawing/2014/main" xmlns="" id="{AEA49DDB-3AE5-0E48-B75F-AC1740AEBCD8}"/>
              </a:ext>
            </a:extLst>
          </p:cNvPr>
          <p:cNvCxnSpPr>
            <a:cxnSpLocks/>
          </p:cNvCxnSpPr>
          <p:nvPr/>
        </p:nvCxnSpPr>
        <p:spPr>
          <a:xfrm flipH="1">
            <a:off x="323851" y="1754783"/>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7736BF9E-4EF1-CA4C-A4FC-FE963801A4FB}"/>
              </a:ext>
            </a:extLst>
          </p:cNvPr>
          <p:cNvCxnSpPr>
            <a:cxnSpLocks/>
          </p:cNvCxnSpPr>
          <p:nvPr/>
        </p:nvCxnSpPr>
        <p:spPr>
          <a:xfrm flipH="1">
            <a:off x="323851" y="2187920"/>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A7E50898-A195-B340-B586-0C5AF21DC3B9}"/>
              </a:ext>
            </a:extLst>
          </p:cNvPr>
          <p:cNvCxnSpPr>
            <a:cxnSpLocks/>
          </p:cNvCxnSpPr>
          <p:nvPr/>
        </p:nvCxnSpPr>
        <p:spPr>
          <a:xfrm flipH="1">
            <a:off x="323851" y="4051096"/>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571C0F36-E3FD-2A44-B578-77AC1D738C7E}"/>
              </a:ext>
            </a:extLst>
          </p:cNvPr>
          <p:cNvCxnSpPr>
            <a:cxnSpLocks/>
          </p:cNvCxnSpPr>
          <p:nvPr/>
        </p:nvCxnSpPr>
        <p:spPr>
          <a:xfrm flipH="1">
            <a:off x="323851" y="4539235"/>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964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036435FF-BC2C-3D4A-9F64-1A6DF9D07977}"/>
              </a:ext>
            </a:extLst>
          </p:cNvPr>
          <p:cNvSpPr/>
          <p:nvPr/>
        </p:nvSpPr>
        <p:spPr>
          <a:xfrm>
            <a:off x="323850" y="908567"/>
            <a:ext cx="8496300" cy="2167239"/>
          </a:xfrm>
          <a:prstGeom prst="roundRect">
            <a:avLst>
              <a:gd name="adj" fmla="val 0"/>
            </a:avLst>
          </a:prstGeom>
          <a:solidFill>
            <a:srgbClr val="0089BA">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 sz="1800" b="1" dirty="0">
                <a:solidFill>
                  <a:schemeClr val="tx1"/>
                </a:solidFill>
                <a:latin typeface="Lato Heavy" panose="020F0502020204030203" pitchFamily="34" charset="77"/>
              </a:rPr>
              <a:t>Seven strategies </a:t>
            </a:r>
            <a:r>
              <a:rPr lang="en" sz="1800" dirty="0">
                <a:solidFill>
                  <a:schemeClr val="tx1"/>
                </a:solidFill>
                <a:latin typeface="Lato Light" panose="020F0302020204030203" pitchFamily="34" charset="77"/>
              </a:rPr>
              <a:t>that provide an overarching approach for ending violence against children</a:t>
            </a:r>
          </a:p>
          <a:p>
            <a:endParaRPr lang="en" sz="1800" dirty="0">
              <a:solidFill>
                <a:schemeClr val="tx1"/>
              </a:solidFill>
              <a:latin typeface="Lato Light" panose="020F0302020204030203" pitchFamily="34" charset="77"/>
            </a:endParaRPr>
          </a:p>
          <a:p>
            <a:pPr marL="285750" indent="-285750">
              <a:buFont typeface="Arial" panose="020B0604020202020204" pitchFamily="34" charset="0"/>
              <a:buChar char="•"/>
            </a:pPr>
            <a:r>
              <a:rPr lang="en" sz="1800" b="1" dirty="0">
                <a:solidFill>
                  <a:schemeClr val="tx1"/>
                </a:solidFill>
                <a:latin typeface="Lato Heavy" panose="020F0502020204030203" pitchFamily="34" charset="77"/>
              </a:rPr>
              <a:t>specific interventions </a:t>
            </a:r>
            <a:endParaRPr lang="en" sz="1800" dirty="0" smtClean="0">
              <a:solidFill>
                <a:schemeClr val="tx1"/>
              </a:solidFill>
              <a:latin typeface="Lato Light" panose="020F0302020204030203" pitchFamily="34" charset="77"/>
            </a:endParaRPr>
          </a:p>
          <a:p>
            <a:pPr marL="285750" indent="-285750">
              <a:buFont typeface="Arial" panose="020B0604020202020204" pitchFamily="34" charset="0"/>
              <a:buChar char="•"/>
            </a:pPr>
            <a:r>
              <a:rPr lang="en" sz="1800" b="1" dirty="0" smtClean="0">
                <a:solidFill>
                  <a:schemeClr val="tx1"/>
                </a:solidFill>
                <a:latin typeface="Lato Heavy" panose="020F0502020204030203" pitchFamily="34" charset="77"/>
              </a:rPr>
              <a:t>evidence</a:t>
            </a:r>
            <a:r>
              <a:rPr lang="en" sz="1800" dirty="0" smtClean="0">
                <a:solidFill>
                  <a:schemeClr val="tx1"/>
                </a:solidFill>
                <a:latin typeface="Lato Light" panose="020F0302020204030203" pitchFamily="34" charset="77"/>
              </a:rPr>
              <a:t> </a:t>
            </a:r>
          </a:p>
          <a:p>
            <a:pPr marL="285750" indent="-285750">
              <a:buFont typeface="Arial" panose="020B0604020202020204" pitchFamily="34" charset="0"/>
              <a:buChar char="•"/>
            </a:pPr>
            <a:r>
              <a:rPr lang="en" sz="1800" b="1" dirty="0" smtClean="0">
                <a:solidFill>
                  <a:schemeClr val="tx1"/>
                </a:solidFill>
                <a:latin typeface="Lato Heavy" panose="020F0502020204030203" pitchFamily="34" charset="77"/>
              </a:rPr>
              <a:t>related </a:t>
            </a:r>
            <a:r>
              <a:rPr lang="en" sz="1800" b="1" dirty="0">
                <a:solidFill>
                  <a:schemeClr val="tx1"/>
                </a:solidFill>
                <a:latin typeface="Lato Heavy" panose="020F0502020204030203" pitchFamily="34" charset="77"/>
              </a:rPr>
              <a:t>SDG targets</a:t>
            </a:r>
          </a:p>
          <a:p>
            <a:pPr marL="285750" indent="-285750">
              <a:buFont typeface="Arial" panose="020B0604020202020204" pitchFamily="34" charset="0"/>
              <a:buChar char="•"/>
            </a:pPr>
            <a:endParaRPr lang="en" sz="1800" dirty="0">
              <a:solidFill>
                <a:schemeClr val="tx1"/>
              </a:solidFill>
              <a:latin typeface="Lato Light" panose="020F0302020204030203" pitchFamily="34" charset="77"/>
            </a:endParaRPr>
          </a:p>
          <a:p>
            <a:pPr marL="285750" indent="-285750">
              <a:buFont typeface="Arial" panose="020B0604020202020204" pitchFamily="34" charset="0"/>
              <a:buChar char="•"/>
            </a:pPr>
            <a:endParaRPr lang="de-DE" sz="1800" dirty="0">
              <a:solidFill>
                <a:schemeClr val="tx1"/>
              </a:solidFill>
              <a:latin typeface="Lato Light" panose="020F0302020204030203" pitchFamily="34" charset="77"/>
            </a:endParaRPr>
          </a:p>
          <a:p>
            <a:pPr marL="285750" indent="-285750">
              <a:buFont typeface="Arial" panose="020B0604020202020204" pitchFamily="34" charset="0"/>
              <a:buChar char="•"/>
            </a:pPr>
            <a:endParaRPr lang="de-DE" sz="1800" dirty="0">
              <a:solidFill>
                <a:schemeClr val="tx1"/>
              </a:solidFill>
              <a:latin typeface="Lato Light" panose="020F0302020204030203" pitchFamily="34" charset="77"/>
            </a:endParaRPr>
          </a:p>
        </p:txBody>
      </p:sp>
      <p:sp>
        <p:nvSpPr>
          <p:cNvPr id="10" name="Rectangle 9">
            <a:extLst>
              <a:ext uri="{FF2B5EF4-FFF2-40B4-BE49-F238E27FC236}">
                <a16:creationId xmlns:a16="http://schemas.microsoft.com/office/drawing/2014/main" xmlns="" id="{FA6B7CC3-C7E9-3E48-B947-0788C4CC1101}"/>
              </a:ext>
            </a:extLst>
          </p:cNvPr>
          <p:cNvSpPr/>
          <p:nvPr/>
        </p:nvSpPr>
        <p:spPr>
          <a:xfrm>
            <a:off x="323850" y="3291830"/>
            <a:ext cx="4248149" cy="1368152"/>
          </a:xfrm>
          <a:prstGeom prst="rect">
            <a:avLst/>
          </a:prstGeom>
          <a:solidFill>
            <a:srgbClr val="BF4632">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 sz="1800" b="1" dirty="0">
                <a:solidFill>
                  <a:schemeClr val="tx1"/>
                </a:solidFill>
                <a:latin typeface="Lato Heavy" panose="020F0502020204030203" pitchFamily="34" charset="77"/>
              </a:rPr>
              <a:t>Two crosscutting components</a:t>
            </a:r>
          </a:p>
          <a:p>
            <a:endParaRPr lang="en" sz="1800" b="1" dirty="0">
              <a:solidFill>
                <a:schemeClr val="tx1"/>
              </a:solidFill>
              <a:latin typeface="Lato Heavy" panose="020F0502020204030203" pitchFamily="34" charset="77"/>
            </a:endParaRPr>
          </a:p>
          <a:p>
            <a:pPr marL="285750" indent="-285750">
              <a:buFont typeface="Arial" panose="020B0604020202020204" pitchFamily="34" charset="0"/>
              <a:buChar char="•"/>
            </a:pPr>
            <a:r>
              <a:rPr lang="en" sz="1800" dirty="0">
                <a:solidFill>
                  <a:schemeClr val="tx1"/>
                </a:solidFill>
                <a:latin typeface="Lato Light" panose="020F0302020204030203" pitchFamily="34" charset="77"/>
              </a:rPr>
              <a:t>Multisectoral actions</a:t>
            </a:r>
          </a:p>
          <a:p>
            <a:pPr marL="285750" indent="-285750">
              <a:buFont typeface="Arial" panose="020B0604020202020204" pitchFamily="34" charset="0"/>
              <a:buChar char="•"/>
            </a:pPr>
            <a:r>
              <a:rPr lang="en" sz="1800" dirty="0">
                <a:solidFill>
                  <a:schemeClr val="tx1"/>
                </a:solidFill>
                <a:latin typeface="Lato Light" panose="020F0302020204030203" pitchFamily="34" charset="77"/>
              </a:rPr>
              <a:t>Monitoring and evaluation</a:t>
            </a:r>
            <a:endParaRPr lang="de-DE" sz="1800" dirty="0">
              <a:solidFill>
                <a:schemeClr val="tx1"/>
              </a:solidFill>
              <a:latin typeface="Lato Light" panose="020F0302020204030203" pitchFamily="34" charset="77"/>
            </a:endParaRPr>
          </a:p>
        </p:txBody>
      </p:sp>
      <p:sp>
        <p:nvSpPr>
          <p:cNvPr id="11" name="Rectangle 10">
            <a:extLst>
              <a:ext uri="{FF2B5EF4-FFF2-40B4-BE49-F238E27FC236}">
                <a16:creationId xmlns:a16="http://schemas.microsoft.com/office/drawing/2014/main" xmlns="" id="{8DDE3621-332E-DF43-84B5-E9515F8A7EE2}"/>
              </a:ext>
            </a:extLst>
          </p:cNvPr>
          <p:cNvSpPr/>
          <p:nvPr/>
        </p:nvSpPr>
        <p:spPr>
          <a:xfrm>
            <a:off x="4788024" y="3291830"/>
            <a:ext cx="4027364" cy="1368152"/>
          </a:xfrm>
          <a:prstGeom prst="rect">
            <a:avLst/>
          </a:prstGeom>
          <a:solidFill>
            <a:srgbClr val="1C8665">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e-DE" sz="1800" b="1" dirty="0">
                <a:solidFill>
                  <a:schemeClr val="tx1"/>
                </a:solidFill>
                <a:latin typeface="Lato Heavy" panose="020F0502020204030203" pitchFamily="34" charset="77"/>
              </a:rPr>
              <a:t>Implementation </a:t>
            </a:r>
            <a:r>
              <a:rPr lang="de-DE" sz="1800" b="1" dirty="0" err="1">
                <a:solidFill>
                  <a:schemeClr val="tx1"/>
                </a:solidFill>
                <a:latin typeface="Lato Heavy" panose="020F0502020204030203" pitchFamily="34" charset="77"/>
              </a:rPr>
              <a:t>considerations</a:t>
            </a:r>
            <a:endParaRPr lang="de-DE" sz="1800" b="1" dirty="0">
              <a:solidFill>
                <a:schemeClr val="tx1"/>
              </a:solidFill>
              <a:latin typeface="Lato Heavy" panose="020F0502020204030203" pitchFamily="34" charset="77"/>
            </a:endParaRPr>
          </a:p>
        </p:txBody>
      </p:sp>
      <p:sp>
        <p:nvSpPr>
          <p:cNvPr id="2" name="Title 1">
            <a:extLst>
              <a:ext uri="{FF2B5EF4-FFF2-40B4-BE49-F238E27FC236}">
                <a16:creationId xmlns:a16="http://schemas.microsoft.com/office/drawing/2014/main" xmlns="" id="{9B664394-1FE5-104C-BB86-EC960CA423B7}"/>
              </a:ext>
            </a:extLst>
          </p:cNvPr>
          <p:cNvSpPr>
            <a:spLocks noGrp="1"/>
          </p:cNvSpPr>
          <p:nvPr>
            <p:ph type="title"/>
          </p:nvPr>
        </p:nvSpPr>
        <p:spPr/>
        <p:txBody>
          <a:bodyPr/>
          <a:lstStyle/>
          <a:p>
            <a:r>
              <a:rPr lang="de-DE" dirty="0"/>
              <a:t>INSPIRE </a:t>
            </a:r>
            <a:r>
              <a:rPr lang="de-DE" dirty="0" err="1"/>
              <a:t>components</a:t>
            </a:r>
            <a:endParaRPr lang="de-DE" dirty="0"/>
          </a:p>
        </p:txBody>
      </p:sp>
      <p:sp>
        <p:nvSpPr>
          <p:cNvPr id="3" name="Footer Placeholder 2">
            <a:extLst>
              <a:ext uri="{FF2B5EF4-FFF2-40B4-BE49-F238E27FC236}">
                <a16:creationId xmlns:a16="http://schemas.microsoft.com/office/drawing/2014/main" xmlns="" id="{D68CC4D1-03E2-9B4E-A460-102B6E9B379E}"/>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94334491-4CAD-544D-8144-CF9C987B1E4A}"/>
              </a:ext>
            </a:extLst>
          </p:cNvPr>
          <p:cNvSpPr>
            <a:spLocks noGrp="1"/>
          </p:cNvSpPr>
          <p:nvPr>
            <p:ph type="sldNum" sz="quarter" idx="12"/>
          </p:nvPr>
        </p:nvSpPr>
        <p:spPr/>
        <p:txBody>
          <a:bodyPr/>
          <a:lstStyle/>
          <a:p>
            <a:fld id="{3653EAE3-D965-ED4D-8CFF-3330FB4F2C12}" type="slidenum">
              <a:rPr lang="en-US" smtClean="0"/>
              <a:pPr/>
              <a:t>17</a:t>
            </a:fld>
            <a:endParaRPr lang="en-US" dirty="0"/>
          </a:p>
        </p:txBody>
      </p:sp>
    </p:spTree>
    <p:extLst>
      <p:ext uri="{BB962C8B-B14F-4D97-AF65-F5344CB8AC3E}">
        <p14:creationId xmlns:p14="http://schemas.microsoft.com/office/powerpoint/2010/main" val="43644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xmlns="" id="{6D8A21B7-B57C-3D40-ADCC-7C996CE514D7}"/>
              </a:ext>
            </a:extLst>
          </p:cNvPr>
          <p:cNvSpPr/>
          <p:nvPr/>
        </p:nvSpPr>
        <p:spPr>
          <a:xfrm>
            <a:off x="4572000" y="2032931"/>
            <a:ext cx="5118264" cy="2483035"/>
          </a:xfrm>
          <a:custGeom>
            <a:avLst/>
            <a:gdLst>
              <a:gd name="connsiteX0" fmla="*/ 0 w 4680520"/>
              <a:gd name="connsiteY0" fmla="*/ 0 h 1656184"/>
              <a:gd name="connsiteX1" fmla="*/ 4680520 w 4680520"/>
              <a:gd name="connsiteY1" fmla="*/ 0 h 1656184"/>
              <a:gd name="connsiteX2" fmla="*/ 4680520 w 4680520"/>
              <a:gd name="connsiteY2" fmla="*/ 1656184 h 1656184"/>
              <a:gd name="connsiteX3" fmla="*/ 0 w 4680520"/>
              <a:gd name="connsiteY3" fmla="*/ 1656184 h 1656184"/>
              <a:gd name="connsiteX4" fmla="*/ 0 w 4680520"/>
              <a:gd name="connsiteY4" fmla="*/ 0 h 1656184"/>
              <a:gd name="connsiteX0" fmla="*/ 0 w 4806979"/>
              <a:gd name="connsiteY0" fmla="*/ 0 h 1977197"/>
              <a:gd name="connsiteX1" fmla="*/ 4806979 w 4806979"/>
              <a:gd name="connsiteY1" fmla="*/ 321013 h 1977197"/>
              <a:gd name="connsiteX2" fmla="*/ 4806979 w 4806979"/>
              <a:gd name="connsiteY2" fmla="*/ 1977197 h 1977197"/>
              <a:gd name="connsiteX3" fmla="*/ 126459 w 4806979"/>
              <a:gd name="connsiteY3" fmla="*/ 1977197 h 1977197"/>
              <a:gd name="connsiteX4" fmla="*/ 0 w 4806979"/>
              <a:gd name="connsiteY4" fmla="*/ 0 h 1977197"/>
              <a:gd name="connsiteX0" fmla="*/ 68094 w 4875073"/>
              <a:gd name="connsiteY0" fmla="*/ 0 h 2346848"/>
              <a:gd name="connsiteX1" fmla="*/ 4875073 w 4875073"/>
              <a:gd name="connsiteY1" fmla="*/ 321013 h 2346848"/>
              <a:gd name="connsiteX2" fmla="*/ 4875073 w 4875073"/>
              <a:gd name="connsiteY2" fmla="*/ 1977197 h 2346848"/>
              <a:gd name="connsiteX3" fmla="*/ 0 w 4875073"/>
              <a:gd name="connsiteY3" fmla="*/ 2346848 h 2346848"/>
              <a:gd name="connsiteX4" fmla="*/ 68094 w 4875073"/>
              <a:gd name="connsiteY4" fmla="*/ 0 h 2346848"/>
              <a:gd name="connsiteX0" fmla="*/ 68094 w 4933439"/>
              <a:gd name="connsiteY0" fmla="*/ 136187 h 2483035"/>
              <a:gd name="connsiteX1" fmla="*/ 4933439 w 4933439"/>
              <a:gd name="connsiteY1" fmla="*/ 0 h 2483035"/>
              <a:gd name="connsiteX2" fmla="*/ 4875073 w 4933439"/>
              <a:gd name="connsiteY2" fmla="*/ 2113384 h 2483035"/>
              <a:gd name="connsiteX3" fmla="*/ 0 w 4933439"/>
              <a:gd name="connsiteY3" fmla="*/ 2483035 h 2483035"/>
              <a:gd name="connsiteX4" fmla="*/ 68094 w 4933439"/>
              <a:gd name="connsiteY4" fmla="*/ 136187 h 2483035"/>
              <a:gd name="connsiteX0" fmla="*/ 68094 w 5118264"/>
              <a:gd name="connsiteY0" fmla="*/ 136187 h 2483035"/>
              <a:gd name="connsiteX1" fmla="*/ 4933439 w 5118264"/>
              <a:gd name="connsiteY1" fmla="*/ 0 h 2483035"/>
              <a:gd name="connsiteX2" fmla="*/ 5118264 w 5118264"/>
              <a:gd name="connsiteY2" fmla="*/ 2220389 h 2483035"/>
              <a:gd name="connsiteX3" fmla="*/ 0 w 5118264"/>
              <a:gd name="connsiteY3" fmla="*/ 2483035 h 2483035"/>
              <a:gd name="connsiteX4" fmla="*/ 68094 w 5118264"/>
              <a:gd name="connsiteY4" fmla="*/ 136187 h 248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8264" h="2483035">
                <a:moveTo>
                  <a:pt x="68094" y="136187"/>
                </a:moveTo>
                <a:lnTo>
                  <a:pt x="4933439" y="0"/>
                </a:lnTo>
                <a:lnTo>
                  <a:pt x="5118264" y="2220389"/>
                </a:lnTo>
                <a:lnTo>
                  <a:pt x="0" y="2483035"/>
                </a:lnTo>
                <a:lnTo>
                  <a:pt x="68094" y="136187"/>
                </a:lnTo>
                <a:close/>
              </a:path>
            </a:pathLst>
          </a:cu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tangle 4">
            <a:extLst>
              <a:ext uri="{FF2B5EF4-FFF2-40B4-BE49-F238E27FC236}">
                <a16:creationId xmlns:a16="http://schemas.microsoft.com/office/drawing/2014/main" xmlns="" id="{6C9C0EF3-64AB-BD42-9089-48AEA8A48F01}"/>
              </a:ext>
            </a:extLst>
          </p:cNvPr>
          <p:cNvSpPr/>
          <p:nvPr/>
        </p:nvSpPr>
        <p:spPr>
          <a:xfrm>
            <a:off x="4377447" y="1910032"/>
            <a:ext cx="5118264" cy="2483035"/>
          </a:xfrm>
          <a:custGeom>
            <a:avLst/>
            <a:gdLst>
              <a:gd name="connsiteX0" fmla="*/ 0 w 4680520"/>
              <a:gd name="connsiteY0" fmla="*/ 0 h 1656184"/>
              <a:gd name="connsiteX1" fmla="*/ 4680520 w 4680520"/>
              <a:gd name="connsiteY1" fmla="*/ 0 h 1656184"/>
              <a:gd name="connsiteX2" fmla="*/ 4680520 w 4680520"/>
              <a:gd name="connsiteY2" fmla="*/ 1656184 h 1656184"/>
              <a:gd name="connsiteX3" fmla="*/ 0 w 4680520"/>
              <a:gd name="connsiteY3" fmla="*/ 1656184 h 1656184"/>
              <a:gd name="connsiteX4" fmla="*/ 0 w 4680520"/>
              <a:gd name="connsiteY4" fmla="*/ 0 h 1656184"/>
              <a:gd name="connsiteX0" fmla="*/ 0 w 4806979"/>
              <a:gd name="connsiteY0" fmla="*/ 0 h 1977197"/>
              <a:gd name="connsiteX1" fmla="*/ 4806979 w 4806979"/>
              <a:gd name="connsiteY1" fmla="*/ 321013 h 1977197"/>
              <a:gd name="connsiteX2" fmla="*/ 4806979 w 4806979"/>
              <a:gd name="connsiteY2" fmla="*/ 1977197 h 1977197"/>
              <a:gd name="connsiteX3" fmla="*/ 126459 w 4806979"/>
              <a:gd name="connsiteY3" fmla="*/ 1977197 h 1977197"/>
              <a:gd name="connsiteX4" fmla="*/ 0 w 4806979"/>
              <a:gd name="connsiteY4" fmla="*/ 0 h 1977197"/>
              <a:gd name="connsiteX0" fmla="*/ 68094 w 4875073"/>
              <a:gd name="connsiteY0" fmla="*/ 0 h 2346848"/>
              <a:gd name="connsiteX1" fmla="*/ 4875073 w 4875073"/>
              <a:gd name="connsiteY1" fmla="*/ 321013 h 2346848"/>
              <a:gd name="connsiteX2" fmla="*/ 4875073 w 4875073"/>
              <a:gd name="connsiteY2" fmla="*/ 1977197 h 2346848"/>
              <a:gd name="connsiteX3" fmla="*/ 0 w 4875073"/>
              <a:gd name="connsiteY3" fmla="*/ 2346848 h 2346848"/>
              <a:gd name="connsiteX4" fmla="*/ 68094 w 4875073"/>
              <a:gd name="connsiteY4" fmla="*/ 0 h 2346848"/>
              <a:gd name="connsiteX0" fmla="*/ 68094 w 4933439"/>
              <a:gd name="connsiteY0" fmla="*/ 136187 h 2483035"/>
              <a:gd name="connsiteX1" fmla="*/ 4933439 w 4933439"/>
              <a:gd name="connsiteY1" fmla="*/ 0 h 2483035"/>
              <a:gd name="connsiteX2" fmla="*/ 4875073 w 4933439"/>
              <a:gd name="connsiteY2" fmla="*/ 2113384 h 2483035"/>
              <a:gd name="connsiteX3" fmla="*/ 0 w 4933439"/>
              <a:gd name="connsiteY3" fmla="*/ 2483035 h 2483035"/>
              <a:gd name="connsiteX4" fmla="*/ 68094 w 4933439"/>
              <a:gd name="connsiteY4" fmla="*/ 136187 h 2483035"/>
              <a:gd name="connsiteX0" fmla="*/ 68094 w 5118264"/>
              <a:gd name="connsiteY0" fmla="*/ 136187 h 2483035"/>
              <a:gd name="connsiteX1" fmla="*/ 4933439 w 5118264"/>
              <a:gd name="connsiteY1" fmla="*/ 0 h 2483035"/>
              <a:gd name="connsiteX2" fmla="*/ 5118264 w 5118264"/>
              <a:gd name="connsiteY2" fmla="*/ 2220389 h 2483035"/>
              <a:gd name="connsiteX3" fmla="*/ 0 w 5118264"/>
              <a:gd name="connsiteY3" fmla="*/ 2483035 h 2483035"/>
              <a:gd name="connsiteX4" fmla="*/ 68094 w 5118264"/>
              <a:gd name="connsiteY4" fmla="*/ 136187 h 248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8264" h="2483035">
                <a:moveTo>
                  <a:pt x="68094" y="136187"/>
                </a:moveTo>
                <a:lnTo>
                  <a:pt x="4933439" y="0"/>
                </a:lnTo>
                <a:lnTo>
                  <a:pt x="5118264" y="2220389"/>
                </a:lnTo>
                <a:lnTo>
                  <a:pt x="0" y="2483035"/>
                </a:lnTo>
                <a:lnTo>
                  <a:pt x="68094" y="136187"/>
                </a:lnTo>
                <a:close/>
              </a:path>
            </a:pathLst>
          </a:cu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9B664394-1FE5-104C-BB86-EC960CA423B7}"/>
              </a:ext>
            </a:extLst>
          </p:cNvPr>
          <p:cNvSpPr>
            <a:spLocks noGrp="1"/>
          </p:cNvSpPr>
          <p:nvPr>
            <p:ph type="title"/>
          </p:nvPr>
        </p:nvSpPr>
        <p:spPr/>
        <p:txBody>
          <a:bodyPr/>
          <a:lstStyle/>
          <a:p>
            <a:r>
              <a:rPr lang="en-GB" dirty="0"/>
              <a:t>Evidence based practice</a:t>
            </a:r>
            <a:endParaRPr lang="de-DE" dirty="0"/>
          </a:p>
        </p:txBody>
      </p:sp>
      <p:sp>
        <p:nvSpPr>
          <p:cNvPr id="3" name="Footer Placeholder 2">
            <a:extLst>
              <a:ext uri="{FF2B5EF4-FFF2-40B4-BE49-F238E27FC236}">
                <a16:creationId xmlns:a16="http://schemas.microsoft.com/office/drawing/2014/main" xmlns="" id="{D68CC4D1-03E2-9B4E-A460-102B6E9B379E}"/>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94334491-4CAD-544D-8144-CF9C987B1E4A}"/>
              </a:ext>
            </a:extLst>
          </p:cNvPr>
          <p:cNvSpPr>
            <a:spLocks noGrp="1"/>
          </p:cNvSpPr>
          <p:nvPr>
            <p:ph type="sldNum" sz="quarter" idx="12"/>
          </p:nvPr>
        </p:nvSpPr>
        <p:spPr/>
        <p:txBody>
          <a:bodyPr/>
          <a:lstStyle/>
          <a:p>
            <a:fld id="{3653EAE3-D965-ED4D-8CFF-3330FB4F2C12}" type="slidenum">
              <a:rPr lang="en-US" smtClean="0"/>
              <a:pPr/>
              <a:t>18</a:t>
            </a:fld>
            <a:endParaRPr lang="en-US" dirty="0"/>
          </a:p>
        </p:txBody>
      </p:sp>
      <p:sp>
        <p:nvSpPr>
          <p:cNvPr id="10" name="Content Placeholder 2">
            <a:extLst>
              <a:ext uri="{FF2B5EF4-FFF2-40B4-BE49-F238E27FC236}">
                <a16:creationId xmlns:a16="http://schemas.microsoft.com/office/drawing/2014/main" xmlns="" id="{46B9AE0B-F52E-1B46-8DF3-CB659C54ED66}"/>
              </a:ext>
            </a:extLst>
          </p:cNvPr>
          <p:cNvSpPr txBox="1">
            <a:spLocks/>
          </p:cNvSpPr>
          <p:nvPr/>
        </p:nvSpPr>
        <p:spPr>
          <a:xfrm>
            <a:off x="323850" y="1387056"/>
            <a:ext cx="3456062" cy="3128910"/>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GB" dirty="0">
                <a:latin typeface="Lato Light" panose="020F0302020204030203" pitchFamily="34" charset="77"/>
              </a:rPr>
              <a:t>Have been scientifically evaluated</a:t>
            </a:r>
          </a:p>
          <a:p>
            <a:r>
              <a:rPr lang="en-GB" dirty="0">
                <a:latin typeface="Lato Light" panose="020F0302020204030203" pitchFamily="34" charset="77"/>
              </a:rPr>
              <a:t>Are found to be effective</a:t>
            </a:r>
          </a:p>
          <a:p>
            <a:r>
              <a:rPr lang="en-GB" dirty="0">
                <a:latin typeface="Lato Light" panose="020F0302020204030203" pitchFamily="34" charset="77"/>
              </a:rPr>
              <a:t>Are based upon the best available research evidence, rather than personal belief or anecdotal evidence</a:t>
            </a:r>
          </a:p>
        </p:txBody>
      </p:sp>
      <p:sp>
        <p:nvSpPr>
          <p:cNvPr id="11" name="TextBox 10">
            <a:extLst>
              <a:ext uri="{FF2B5EF4-FFF2-40B4-BE49-F238E27FC236}">
                <a16:creationId xmlns:a16="http://schemas.microsoft.com/office/drawing/2014/main" xmlns="" id="{38CBB408-2A99-B145-8B2D-6219FB954794}"/>
              </a:ext>
            </a:extLst>
          </p:cNvPr>
          <p:cNvSpPr txBox="1"/>
          <p:nvPr/>
        </p:nvSpPr>
        <p:spPr>
          <a:xfrm>
            <a:off x="4716016" y="2643758"/>
            <a:ext cx="4104134" cy="1344346"/>
          </a:xfrm>
          <a:prstGeom prst="rect">
            <a:avLst/>
          </a:prstGeom>
          <a:noFill/>
          <a:ln>
            <a:noFill/>
          </a:ln>
        </p:spPr>
        <p:txBody>
          <a:bodyPr wrap="square" rtlCol="0">
            <a:noAutofit/>
          </a:bodyPr>
          <a:lstStyle/>
          <a:p>
            <a:r>
              <a:rPr lang="en-GB" sz="1400" dirty="0">
                <a:solidFill>
                  <a:schemeClr val="bg1"/>
                </a:solidFill>
                <a:latin typeface="Lato Light" panose="020F0302020204030203" pitchFamily="34" charset="77"/>
              </a:rPr>
              <a:t>INSPIRE also includes some </a:t>
            </a:r>
            <a:r>
              <a:rPr lang="en-GB" sz="1400" b="1" dirty="0">
                <a:solidFill>
                  <a:schemeClr val="bg1"/>
                </a:solidFill>
                <a:latin typeface="Lato" panose="020F0502020204030203" pitchFamily="34" charset="77"/>
              </a:rPr>
              <a:t>prudent practices</a:t>
            </a:r>
            <a:r>
              <a:rPr lang="en-GB" sz="1400" dirty="0">
                <a:solidFill>
                  <a:schemeClr val="bg1"/>
                </a:solidFill>
                <a:latin typeface="Lato" panose="020F0502020204030203" pitchFamily="34" charset="77"/>
              </a:rPr>
              <a:t> </a:t>
            </a:r>
            <a:r>
              <a:rPr lang="en-GB" sz="1400" dirty="0">
                <a:solidFill>
                  <a:schemeClr val="bg1"/>
                </a:solidFill>
                <a:latin typeface="Lato Light" panose="020F0302020204030203" pitchFamily="34" charset="77"/>
              </a:rPr>
              <a:t>which global treaties or resolutions have determined are critical to reducing violence, and/or are shown by observational or qualitative studies to be effective in reducing violence. </a:t>
            </a:r>
          </a:p>
        </p:txBody>
      </p:sp>
      <p:sp>
        <p:nvSpPr>
          <p:cNvPr id="8" name="Rectangle 7">
            <a:extLst>
              <a:ext uri="{FF2B5EF4-FFF2-40B4-BE49-F238E27FC236}">
                <a16:creationId xmlns:a16="http://schemas.microsoft.com/office/drawing/2014/main" xmlns="" id="{1B43C9D6-B04F-C548-8AB7-4CE341461A77}"/>
              </a:ext>
            </a:extLst>
          </p:cNvPr>
          <p:cNvSpPr/>
          <p:nvPr/>
        </p:nvSpPr>
        <p:spPr>
          <a:xfrm>
            <a:off x="107505" y="733418"/>
            <a:ext cx="9036495" cy="355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le 1">
            <a:extLst>
              <a:ext uri="{FF2B5EF4-FFF2-40B4-BE49-F238E27FC236}">
                <a16:creationId xmlns:a16="http://schemas.microsoft.com/office/drawing/2014/main" xmlns="" id="{90AC94A7-5A9F-EC4C-88DE-D8E5FA9F721A}"/>
              </a:ext>
            </a:extLst>
          </p:cNvPr>
          <p:cNvSpPr txBox="1">
            <a:spLocks/>
          </p:cNvSpPr>
          <p:nvPr/>
        </p:nvSpPr>
        <p:spPr>
          <a:xfrm>
            <a:off x="323848" y="781497"/>
            <a:ext cx="8496302" cy="259558"/>
          </a:xfrm>
          <a:prstGeom prst="rect">
            <a:avLst/>
          </a:prstGeom>
        </p:spPr>
        <p:txBody>
          <a:bodyPr vert="horz" lIns="91440" tIns="45720" rIns="91440" bIns="45720" rtlCol="0" anchor="ctr">
            <a:normAutofit fontScale="92500" lnSpcReduction="10000"/>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en" sz="1400" dirty="0">
                <a:latin typeface="Lato Heavy" panose="020F0502020204030203" pitchFamily="34" charset="77"/>
              </a:rPr>
              <a:t>INSPIRE: Evidence-based prevention and response interventions</a:t>
            </a:r>
          </a:p>
        </p:txBody>
      </p:sp>
    </p:spTree>
    <p:extLst>
      <p:ext uri="{BB962C8B-B14F-4D97-AF65-F5344CB8AC3E}">
        <p14:creationId xmlns:p14="http://schemas.microsoft.com/office/powerpoint/2010/main" val="622941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664394-1FE5-104C-BB86-EC960CA423B7}"/>
              </a:ext>
            </a:extLst>
          </p:cNvPr>
          <p:cNvSpPr>
            <a:spLocks noGrp="1"/>
          </p:cNvSpPr>
          <p:nvPr>
            <p:ph type="title"/>
          </p:nvPr>
        </p:nvSpPr>
        <p:spPr/>
        <p:txBody>
          <a:bodyPr/>
          <a:lstStyle/>
          <a:p>
            <a:r>
              <a:rPr lang="en-GB" dirty="0"/>
              <a:t>Evidence based practice</a:t>
            </a:r>
            <a:endParaRPr lang="de-DE" dirty="0"/>
          </a:p>
        </p:txBody>
      </p:sp>
      <p:sp>
        <p:nvSpPr>
          <p:cNvPr id="12" name="Rectangle 11">
            <a:extLst>
              <a:ext uri="{FF2B5EF4-FFF2-40B4-BE49-F238E27FC236}">
                <a16:creationId xmlns:a16="http://schemas.microsoft.com/office/drawing/2014/main" xmlns="" id="{287C3557-01A6-0947-BB88-9ADA06A8AA98}"/>
              </a:ext>
            </a:extLst>
          </p:cNvPr>
          <p:cNvSpPr/>
          <p:nvPr/>
        </p:nvSpPr>
        <p:spPr>
          <a:xfrm>
            <a:off x="107505" y="733418"/>
            <a:ext cx="9036495" cy="355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le 1">
            <a:extLst>
              <a:ext uri="{FF2B5EF4-FFF2-40B4-BE49-F238E27FC236}">
                <a16:creationId xmlns:a16="http://schemas.microsoft.com/office/drawing/2014/main" xmlns="" id="{139E34E4-F633-BC44-91C0-04485F9D2D4E}"/>
              </a:ext>
            </a:extLst>
          </p:cNvPr>
          <p:cNvSpPr txBox="1">
            <a:spLocks/>
          </p:cNvSpPr>
          <p:nvPr/>
        </p:nvSpPr>
        <p:spPr>
          <a:xfrm>
            <a:off x="323848" y="781497"/>
            <a:ext cx="4392488" cy="259558"/>
          </a:xfrm>
          <a:prstGeom prst="rect">
            <a:avLst/>
          </a:prstGeom>
        </p:spPr>
        <p:txBody>
          <a:bodyPr vert="horz" lIns="91440" tIns="45720" rIns="91440" bIns="45720" rtlCol="0" anchor="ctr">
            <a:normAutofit fontScale="92500" lnSpcReduction="10000"/>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400" dirty="0" err="1">
                <a:latin typeface="Lato Heavy" panose="020F0502020204030203" pitchFamily="34" charset="77"/>
              </a:rPr>
              <a:t>Evidence-based</a:t>
            </a:r>
            <a:r>
              <a:rPr lang="de-DE" sz="1400" dirty="0">
                <a:latin typeface="Lato Heavy" panose="020F0502020204030203" pitchFamily="34" charset="77"/>
              </a:rPr>
              <a:t> </a:t>
            </a:r>
            <a:r>
              <a:rPr lang="de-DE" sz="1400" dirty="0" err="1">
                <a:latin typeface="Lato Heavy" panose="020F0502020204030203" pitchFamily="34" charset="77"/>
              </a:rPr>
              <a:t>practice</a:t>
            </a:r>
            <a:r>
              <a:rPr lang="de-DE" sz="1400" dirty="0">
                <a:latin typeface="Lato Heavy" panose="020F0502020204030203" pitchFamily="34" charset="77"/>
              </a:rPr>
              <a:t> </a:t>
            </a:r>
            <a:r>
              <a:rPr lang="de-DE" sz="1400" dirty="0" err="1">
                <a:latin typeface="Lato Heavy" panose="020F0502020204030203" pitchFamily="34" charset="77"/>
              </a:rPr>
              <a:t>principals</a:t>
            </a:r>
            <a:endParaRPr lang="de-DE" sz="1400" dirty="0">
              <a:latin typeface="Lato Heavy" panose="020F0502020204030203" pitchFamily="34" charset="77"/>
            </a:endParaRPr>
          </a:p>
        </p:txBody>
      </p:sp>
      <p:grpSp>
        <p:nvGrpSpPr>
          <p:cNvPr id="6" name="Group 5">
            <a:extLst>
              <a:ext uri="{FF2B5EF4-FFF2-40B4-BE49-F238E27FC236}">
                <a16:creationId xmlns:a16="http://schemas.microsoft.com/office/drawing/2014/main" xmlns="" id="{9BEDF4FE-C13E-1D4A-B1AB-95346C9C7B44}"/>
              </a:ext>
            </a:extLst>
          </p:cNvPr>
          <p:cNvGrpSpPr/>
          <p:nvPr/>
        </p:nvGrpSpPr>
        <p:grpSpPr>
          <a:xfrm>
            <a:off x="1016929" y="1477259"/>
            <a:ext cx="1800200" cy="1501777"/>
            <a:chOff x="1016929" y="1477259"/>
            <a:chExt cx="1800200" cy="1501777"/>
          </a:xfrm>
        </p:grpSpPr>
        <p:sp>
          <p:nvSpPr>
            <p:cNvPr id="5" name="Rectangle 4">
              <a:extLst>
                <a:ext uri="{FF2B5EF4-FFF2-40B4-BE49-F238E27FC236}">
                  <a16:creationId xmlns:a16="http://schemas.microsoft.com/office/drawing/2014/main" xmlns="" id="{13B8D2AF-41F0-294D-BA1E-4C2275A61FAD}"/>
                </a:ext>
              </a:extLst>
            </p:cNvPr>
            <p:cNvSpPr/>
            <p:nvPr/>
          </p:nvSpPr>
          <p:spPr>
            <a:xfrm rot="2700000">
              <a:off x="1742115" y="1527346"/>
              <a:ext cx="349827" cy="349827"/>
            </a:xfrm>
            <a:prstGeom prst="rect">
              <a:avLst/>
            </a:prstGeom>
            <a:solidFill>
              <a:srgbClr val="0089B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Content Placeholder 2">
              <a:extLst>
                <a:ext uri="{FF2B5EF4-FFF2-40B4-BE49-F238E27FC236}">
                  <a16:creationId xmlns:a16="http://schemas.microsoft.com/office/drawing/2014/main" xmlns="" id="{B920B7E2-B53A-004A-B463-A472315C7A0E}"/>
                </a:ext>
              </a:extLst>
            </p:cNvPr>
            <p:cNvSpPr txBox="1">
              <a:spLocks/>
            </p:cNvSpPr>
            <p:nvPr/>
          </p:nvSpPr>
          <p:spPr>
            <a:xfrm>
              <a:off x="1016929" y="1997704"/>
              <a:ext cx="1800200" cy="981332"/>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1800" b="1" dirty="0">
                  <a:latin typeface="Lato Heavy" panose="020F0502020204030203" pitchFamily="34" charset="77"/>
                </a:rPr>
                <a:t>Base</a:t>
              </a:r>
              <a:r>
                <a:rPr lang="en-GB" sz="1800" dirty="0">
                  <a:latin typeface="Lato Light" panose="020F0302020204030203" pitchFamily="34" charset="77"/>
                </a:rPr>
                <a:t/>
              </a:r>
              <a:br>
                <a:rPr lang="en-GB" sz="1800" dirty="0">
                  <a:latin typeface="Lato Light" panose="020F0302020204030203" pitchFamily="34" charset="77"/>
                </a:rPr>
              </a:br>
              <a:r>
                <a:rPr lang="en-GB" sz="1400" dirty="0">
                  <a:latin typeface="Lato Light" panose="020F0302020204030203" pitchFamily="34" charset="77"/>
                </a:rPr>
                <a:t>decisions on best available scientific evidence</a:t>
              </a:r>
              <a:endParaRPr lang="en-GB" sz="1800" dirty="0">
                <a:latin typeface="Lato Light" panose="020F0302020204030203" pitchFamily="34" charset="77"/>
              </a:endParaRPr>
            </a:p>
          </p:txBody>
        </p:sp>
        <p:sp>
          <p:nvSpPr>
            <p:cNvPr id="14" name="Title 1">
              <a:extLst>
                <a:ext uri="{FF2B5EF4-FFF2-40B4-BE49-F238E27FC236}">
                  <a16:creationId xmlns:a16="http://schemas.microsoft.com/office/drawing/2014/main" xmlns="" id="{D11D9559-51AD-4445-A31F-BB24DCEE6EC8}"/>
                </a:ext>
              </a:extLst>
            </p:cNvPr>
            <p:cNvSpPr txBox="1">
              <a:spLocks/>
            </p:cNvSpPr>
            <p:nvPr/>
          </p:nvSpPr>
          <p:spPr>
            <a:xfrm>
              <a:off x="1739068" y="1477259"/>
              <a:ext cx="355922"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dirty="0"/>
                <a:t>1</a:t>
              </a:r>
            </a:p>
          </p:txBody>
        </p:sp>
      </p:grpSp>
      <p:grpSp>
        <p:nvGrpSpPr>
          <p:cNvPr id="7" name="Group 6">
            <a:extLst>
              <a:ext uri="{FF2B5EF4-FFF2-40B4-BE49-F238E27FC236}">
                <a16:creationId xmlns:a16="http://schemas.microsoft.com/office/drawing/2014/main" xmlns="" id="{C89D4698-0CC8-1949-9BD2-A3BDB03A704C}"/>
              </a:ext>
            </a:extLst>
          </p:cNvPr>
          <p:cNvGrpSpPr/>
          <p:nvPr/>
        </p:nvGrpSpPr>
        <p:grpSpPr>
          <a:xfrm>
            <a:off x="3707904" y="1477259"/>
            <a:ext cx="1800200" cy="1501776"/>
            <a:chOff x="3707904" y="1477259"/>
            <a:chExt cx="1800200" cy="1501776"/>
          </a:xfrm>
        </p:grpSpPr>
        <p:sp>
          <p:nvSpPr>
            <p:cNvPr id="28" name="Rectangle 27">
              <a:extLst>
                <a:ext uri="{FF2B5EF4-FFF2-40B4-BE49-F238E27FC236}">
                  <a16:creationId xmlns:a16="http://schemas.microsoft.com/office/drawing/2014/main" xmlns="" id="{AC09D8DB-7572-3047-B0CE-EF89CBBF3B15}"/>
                </a:ext>
              </a:extLst>
            </p:cNvPr>
            <p:cNvSpPr/>
            <p:nvPr/>
          </p:nvSpPr>
          <p:spPr>
            <a:xfrm rot="2700000">
              <a:off x="4417222" y="1527346"/>
              <a:ext cx="349827" cy="349827"/>
            </a:xfrm>
            <a:prstGeom prst="rect">
              <a:avLst/>
            </a:prstGeom>
            <a:solidFill>
              <a:srgbClr val="0089B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le 1">
              <a:extLst>
                <a:ext uri="{FF2B5EF4-FFF2-40B4-BE49-F238E27FC236}">
                  <a16:creationId xmlns:a16="http://schemas.microsoft.com/office/drawing/2014/main" xmlns="" id="{6BD23EBE-C0D9-194B-A6C8-7587A8251036}"/>
                </a:ext>
              </a:extLst>
            </p:cNvPr>
            <p:cNvSpPr txBox="1">
              <a:spLocks/>
            </p:cNvSpPr>
            <p:nvPr/>
          </p:nvSpPr>
          <p:spPr>
            <a:xfrm>
              <a:off x="4414174" y="1477259"/>
              <a:ext cx="355922"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dirty="0"/>
                <a:t>2</a:t>
              </a:r>
            </a:p>
          </p:txBody>
        </p:sp>
        <p:sp>
          <p:nvSpPr>
            <p:cNvPr id="19" name="Content Placeholder 2">
              <a:extLst>
                <a:ext uri="{FF2B5EF4-FFF2-40B4-BE49-F238E27FC236}">
                  <a16:creationId xmlns:a16="http://schemas.microsoft.com/office/drawing/2014/main" xmlns="" id="{AC00B603-4412-3A4D-94BD-F56007414550}"/>
                </a:ext>
              </a:extLst>
            </p:cNvPr>
            <p:cNvSpPr txBox="1">
              <a:spLocks/>
            </p:cNvSpPr>
            <p:nvPr/>
          </p:nvSpPr>
          <p:spPr>
            <a:xfrm>
              <a:off x="3707904" y="1997703"/>
              <a:ext cx="1800200" cy="981332"/>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1800" b="1" dirty="0">
                  <a:latin typeface="Lato Heavy" panose="020F0502020204030203" pitchFamily="34" charset="77"/>
                </a:rPr>
                <a:t>Use</a:t>
              </a:r>
              <a:r>
                <a:rPr lang="en-GB" sz="1800" dirty="0">
                  <a:latin typeface="Lato Light" panose="020F0302020204030203" pitchFamily="34" charset="77"/>
                </a:rPr>
                <a:t/>
              </a:r>
              <a:br>
                <a:rPr lang="en-GB" sz="1800" dirty="0">
                  <a:latin typeface="Lato Light" panose="020F0302020204030203" pitchFamily="34" charset="77"/>
                </a:rPr>
              </a:br>
              <a:r>
                <a:rPr lang="en-GB" sz="1400" dirty="0">
                  <a:latin typeface="Lato Light" panose="020F0302020204030203" pitchFamily="34" charset="77"/>
                </a:rPr>
                <a:t>data to systematically define the problem</a:t>
              </a:r>
            </a:p>
          </p:txBody>
        </p:sp>
      </p:grpSp>
      <p:grpSp>
        <p:nvGrpSpPr>
          <p:cNvPr id="8" name="Group 7">
            <a:extLst>
              <a:ext uri="{FF2B5EF4-FFF2-40B4-BE49-F238E27FC236}">
                <a16:creationId xmlns:a16="http://schemas.microsoft.com/office/drawing/2014/main" xmlns="" id="{B54A68EF-32E5-4144-8A05-2705A1E1AA02}"/>
              </a:ext>
            </a:extLst>
          </p:cNvPr>
          <p:cNvGrpSpPr/>
          <p:nvPr/>
        </p:nvGrpSpPr>
        <p:grpSpPr>
          <a:xfrm>
            <a:off x="6370005" y="1477259"/>
            <a:ext cx="1800200" cy="1380063"/>
            <a:chOff x="6370005" y="1477259"/>
            <a:chExt cx="1800200" cy="1380063"/>
          </a:xfrm>
        </p:grpSpPr>
        <p:sp>
          <p:nvSpPr>
            <p:cNvPr id="29" name="Rectangle 28">
              <a:extLst>
                <a:ext uri="{FF2B5EF4-FFF2-40B4-BE49-F238E27FC236}">
                  <a16:creationId xmlns:a16="http://schemas.microsoft.com/office/drawing/2014/main" xmlns="" id="{02E4A78A-7F53-9647-8E62-40270AB84854}"/>
                </a:ext>
              </a:extLst>
            </p:cNvPr>
            <p:cNvSpPr/>
            <p:nvPr/>
          </p:nvSpPr>
          <p:spPr>
            <a:xfrm rot="2700000">
              <a:off x="7102056" y="1527346"/>
              <a:ext cx="349827" cy="349827"/>
            </a:xfrm>
            <a:prstGeom prst="rect">
              <a:avLst/>
            </a:prstGeom>
            <a:solidFill>
              <a:srgbClr val="0089B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itle 1">
              <a:extLst>
                <a:ext uri="{FF2B5EF4-FFF2-40B4-BE49-F238E27FC236}">
                  <a16:creationId xmlns:a16="http://schemas.microsoft.com/office/drawing/2014/main" xmlns="" id="{9EFDECD5-A1FA-104E-B36E-88F92101D778}"/>
                </a:ext>
              </a:extLst>
            </p:cNvPr>
            <p:cNvSpPr txBox="1">
              <a:spLocks/>
            </p:cNvSpPr>
            <p:nvPr/>
          </p:nvSpPr>
          <p:spPr>
            <a:xfrm>
              <a:off x="7092144" y="1477259"/>
              <a:ext cx="355922"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dirty="0"/>
                <a:t>3</a:t>
              </a:r>
            </a:p>
          </p:txBody>
        </p:sp>
        <p:sp>
          <p:nvSpPr>
            <p:cNvPr id="20" name="Content Placeholder 2">
              <a:extLst>
                <a:ext uri="{FF2B5EF4-FFF2-40B4-BE49-F238E27FC236}">
                  <a16:creationId xmlns:a16="http://schemas.microsoft.com/office/drawing/2014/main" xmlns="" id="{4594CE18-A415-BE4D-9C5D-2E94A81B3034}"/>
                </a:ext>
              </a:extLst>
            </p:cNvPr>
            <p:cNvSpPr txBox="1">
              <a:spLocks/>
            </p:cNvSpPr>
            <p:nvPr/>
          </p:nvSpPr>
          <p:spPr>
            <a:xfrm>
              <a:off x="6370005" y="1997703"/>
              <a:ext cx="1800200" cy="859619"/>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1800" b="1" dirty="0">
                  <a:latin typeface="Lato Heavy" panose="020F0502020204030203" pitchFamily="34" charset="77"/>
                </a:rPr>
                <a:t>Engage</a:t>
              </a:r>
              <a:r>
                <a:rPr lang="en-GB" sz="1800" dirty="0">
                  <a:latin typeface="Lato Light" panose="020F0302020204030203" pitchFamily="34" charset="77"/>
                </a:rPr>
                <a:t/>
              </a:r>
              <a:br>
                <a:rPr lang="en-GB" sz="1800" dirty="0">
                  <a:latin typeface="Lato Light" panose="020F0302020204030203" pitchFamily="34" charset="77"/>
                </a:rPr>
              </a:br>
              <a:r>
                <a:rPr lang="en-GB" sz="1400" dirty="0">
                  <a:latin typeface="Lato Light" panose="020F0302020204030203" pitchFamily="34" charset="77"/>
                </a:rPr>
                <a:t>the community in decision making</a:t>
              </a:r>
            </a:p>
          </p:txBody>
        </p:sp>
      </p:grpSp>
      <p:grpSp>
        <p:nvGrpSpPr>
          <p:cNvPr id="10" name="Group 9">
            <a:extLst>
              <a:ext uri="{FF2B5EF4-FFF2-40B4-BE49-F238E27FC236}">
                <a16:creationId xmlns:a16="http://schemas.microsoft.com/office/drawing/2014/main" xmlns="" id="{5C24D732-0F5E-1841-B8BC-88F173634346}"/>
              </a:ext>
            </a:extLst>
          </p:cNvPr>
          <p:cNvGrpSpPr/>
          <p:nvPr/>
        </p:nvGrpSpPr>
        <p:grpSpPr>
          <a:xfrm>
            <a:off x="2344092" y="3392726"/>
            <a:ext cx="1800200" cy="1123240"/>
            <a:chOff x="2344092" y="3392726"/>
            <a:chExt cx="1800200" cy="1123240"/>
          </a:xfrm>
        </p:grpSpPr>
        <p:sp>
          <p:nvSpPr>
            <p:cNvPr id="30" name="Rectangle 29">
              <a:extLst>
                <a:ext uri="{FF2B5EF4-FFF2-40B4-BE49-F238E27FC236}">
                  <a16:creationId xmlns:a16="http://schemas.microsoft.com/office/drawing/2014/main" xmlns="" id="{F5D8F73B-90E7-EF43-B0B2-D3DAB1732142}"/>
                </a:ext>
              </a:extLst>
            </p:cNvPr>
            <p:cNvSpPr/>
            <p:nvPr/>
          </p:nvSpPr>
          <p:spPr>
            <a:xfrm rot="2700000">
              <a:off x="3094259" y="3426585"/>
              <a:ext cx="349827" cy="349827"/>
            </a:xfrm>
            <a:prstGeom prst="rect">
              <a:avLst/>
            </a:prstGeom>
            <a:solidFill>
              <a:srgbClr val="0089B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1">
              <a:extLst>
                <a:ext uri="{FF2B5EF4-FFF2-40B4-BE49-F238E27FC236}">
                  <a16:creationId xmlns:a16="http://schemas.microsoft.com/office/drawing/2014/main" xmlns="" id="{503E5B27-9BB5-F948-9E05-882F3CC32851}"/>
                </a:ext>
              </a:extLst>
            </p:cNvPr>
            <p:cNvSpPr txBox="1">
              <a:spLocks/>
            </p:cNvSpPr>
            <p:nvPr/>
          </p:nvSpPr>
          <p:spPr>
            <a:xfrm>
              <a:off x="3066231" y="3392726"/>
              <a:ext cx="355922"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dirty="0"/>
                <a:t>4</a:t>
              </a:r>
            </a:p>
          </p:txBody>
        </p:sp>
        <p:sp>
          <p:nvSpPr>
            <p:cNvPr id="21" name="Content Placeholder 2">
              <a:extLst>
                <a:ext uri="{FF2B5EF4-FFF2-40B4-BE49-F238E27FC236}">
                  <a16:creationId xmlns:a16="http://schemas.microsoft.com/office/drawing/2014/main" xmlns="" id="{83DCBCA9-FE3A-724D-8DE1-0E8C97B67821}"/>
                </a:ext>
              </a:extLst>
            </p:cNvPr>
            <p:cNvSpPr txBox="1">
              <a:spLocks/>
            </p:cNvSpPr>
            <p:nvPr/>
          </p:nvSpPr>
          <p:spPr>
            <a:xfrm>
              <a:off x="2344092" y="3877973"/>
              <a:ext cx="1800200" cy="637993"/>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1800" b="1" dirty="0">
                  <a:latin typeface="Lato Heavy" panose="020F0502020204030203" pitchFamily="34" charset="77"/>
                </a:rPr>
                <a:t>Conduct</a:t>
              </a:r>
              <a:r>
                <a:rPr lang="en-GB" sz="1800" b="1" dirty="0">
                  <a:latin typeface="Lato Light" panose="020F0302020204030203" pitchFamily="34" charset="77"/>
                </a:rPr>
                <a:t/>
              </a:r>
              <a:br>
                <a:rPr lang="en-GB" sz="1800" b="1" dirty="0">
                  <a:latin typeface="Lato Light" panose="020F0302020204030203" pitchFamily="34" charset="77"/>
                </a:rPr>
              </a:br>
              <a:r>
                <a:rPr lang="en-GB" sz="1400" dirty="0">
                  <a:latin typeface="Lato Light" panose="020F0302020204030203" pitchFamily="34" charset="77"/>
                </a:rPr>
                <a:t>sound evaluations</a:t>
              </a:r>
            </a:p>
          </p:txBody>
        </p:sp>
      </p:grpSp>
      <p:grpSp>
        <p:nvGrpSpPr>
          <p:cNvPr id="11" name="Group 10">
            <a:extLst>
              <a:ext uri="{FF2B5EF4-FFF2-40B4-BE49-F238E27FC236}">
                <a16:creationId xmlns:a16="http://schemas.microsoft.com/office/drawing/2014/main" xmlns="" id="{AFC1EF50-8ED7-AC4C-A2FB-C149FF01FB5B}"/>
              </a:ext>
            </a:extLst>
          </p:cNvPr>
          <p:cNvGrpSpPr/>
          <p:nvPr/>
        </p:nvGrpSpPr>
        <p:grpSpPr>
          <a:xfrm>
            <a:off x="5064696" y="3381289"/>
            <a:ext cx="1800200" cy="1123240"/>
            <a:chOff x="5064696" y="3381289"/>
            <a:chExt cx="1800200" cy="1123240"/>
          </a:xfrm>
        </p:grpSpPr>
        <p:sp>
          <p:nvSpPr>
            <p:cNvPr id="31" name="Rectangle 30">
              <a:extLst>
                <a:ext uri="{FF2B5EF4-FFF2-40B4-BE49-F238E27FC236}">
                  <a16:creationId xmlns:a16="http://schemas.microsoft.com/office/drawing/2014/main" xmlns="" id="{EEABD192-1150-CF49-BFB8-B00571B75B66}"/>
                </a:ext>
              </a:extLst>
            </p:cNvPr>
            <p:cNvSpPr/>
            <p:nvPr/>
          </p:nvSpPr>
          <p:spPr>
            <a:xfrm rot="2700000">
              <a:off x="5779093" y="3426585"/>
              <a:ext cx="349827" cy="349827"/>
            </a:xfrm>
            <a:prstGeom prst="rect">
              <a:avLst/>
            </a:prstGeom>
            <a:solidFill>
              <a:srgbClr val="0089BA">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xmlns="" id="{5868E20D-DBA4-FE49-8917-77C04BE0BE92}"/>
                </a:ext>
              </a:extLst>
            </p:cNvPr>
            <p:cNvSpPr txBox="1">
              <a:spLocks/>
            </p:cNvSpPr>
            <p:nvPr/>
          </p:nvSpPr>
          <p:spPr>
            <a:xfrm>
              <a:off x="5786835" y="3381289"/>
              <a:ext cx="355922"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dirty="0"/>
                <a:t>5</a:t>
              </a:r>
            </a:p>
          </p:txBody>
        </p:sp>
        <p:sp>
          <p:nvSpPr>
            <p:cNvPr id="22" name="Content Placeholder 2">
              <a:extLst>
                <a:ext uri="{FF2B5EF4-FFF2-40B4-BE49-F238E27FC236}">
                  <a16:creationId xmlns:a16="http://schemas.microsoft.com/office/drawing/2014/main" xmlns="" id="{B048C6BB-B9EA-0D4F-90F1-BED9CE7081B7}"/>
                </a:ext>
              </a:extLst>
            </p:cNvPr>
            <p:cNvSpPr txBox="1">
              <a:spLocks/>
            </p:cNvSpPr>
            <p:nvPr/>
          </p:nvSpPr>
          <p:spPr>
            <a:xfrm>
              <a:off x="5064696" y="3866536"/>
              <a:ext cx="1800200" cy="637993"/>
            </a:xfrm>
            <a:prstGeom prst="rect">
              <a:avLst/>
            </a:prstGeom>
          </p:spPr>
          <p:txBody>
            <a:bodyPr>
              <a:normAutofit/>
            </a:bodyPr>
            <a:lstStyle>
              <a:lvl1pPr marL="171442" indent="-171442" algn="l" defTabSz="685766" rtl="0" eaLnBrk="1" latinLnBrk="0" hangingPunct="1">
                <a:lnSpc>
                  <a:spcPct val="90000"/>
                </a:lnSpc>
                <a:spcBef>
                  <a:spcPts val="750"/>
                </a:spcBef>
                <a:buFont typeface="Arial"/>
                <a:buChar char="•"/>
                <a:defRPr sz="2100" kern="1200">
                  <a:solidFill>
                    <a:schemeClr val="tx1"/>
                  </a:solidFill>
                  <a:latin typeface="Lato" charset="0"/>
                  <a:ea typeface="Lato" charset="0"/>
                  <a:cs typeface="Lato"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Lato" charset="0"/>
                  <a:ea typeface="Lato" charset="0"/>
                  <a:cs typeface="Lato" charset="0"/>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Lato" charset="0"/>
                  <a:ea typeface="Lato" charset="0"/>
                  <a:cs typeface="Lato" charset="0"/>
                </a:defRPr>
              </a:lvl3pPr>
              <a:lvl4pPr marL="1200090"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4pPr>
              <a:lvl5pPr marL="1542974" indent="-171442" algn="l" defTabSz="685766" rtl="0" eaLnBrk="1" latinLnBrk="0" hangingPunct="1">
                <a:lnSpc>
                  <a:spcPct val="90000"/>
                </a:lnSpc>
                <a:spcBef>
                  <a:spcPts val="375"/>
                </a:spcBef>
                <a:buFont typeface="Arial"/>
                <a:buChar char="•"/>
                <a:defRPr sz="1350" kern="1200">
                  <a:solidFill>
                    <a:schemeClr val="tx1"/>
                  </a:solidFill>
                  <a:latin typeface="Lato" charset="0"/>
                  <a:ea typeface="Lato" charset="0"/>
                  <a:cs typeface="Lato"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1800" b="1" dirty="0">
                  <a:latin typeface="Lato Heavy" panose="020F0502020204030203" pitchFamily="34" charset="77"/>
                </a:rPr>
                <a:t>Disseminate</a:t>
              </a:r>
              <a:r>
                <a:rPr lang="en-GB" sz="1800" dirty="0">
                  <a:latin typeface="Lato Light" panose="020F0302020204030203" pitchFamily="34" charset="77"/>
                </a:rPr>
                <a:t> </a:t>
              </a:r>
              <a:br>
                <a:rPr lang="en-GB" sz="1800" dirty="0">
                  <a:latin typeface="Lato Light" panose="020F0302020204030203" pitchFamily="34" charset="77"/>
                </a:rPr>
              </a:br>
              <a:r>
                <a:rPr lang="en-GB" sz="1400" dirty="0">
                  <a:latin typeface="Lato Light" panose="020F0302020204030203" pitchFamily="34" charset="77"/>
                </a:rPr>
                <a:t>what is learned</a:t>
              </a:r>
            </a:p>
          </p:txBody>
        </p:sp>
      </p:grpSp>
      <p:sp>
        <p:nvSpPr>
          <p:cNvPr id="27" name="Slide Number Placeholder 3">
            <a:extLst>
              <a:ext uri="{FF2B5EF4-FFF2-40B4-BE49-F238E27FC236}">
                <a16:creationId xmlns:a16="http://schemas.microsoft.com/office/drawing/2014/main" xmlns="" id="{89C11FF9-42AF-EB43-97C1-9553155D35FC}"/>
              </a:ext>
            </a:extLst>
          </p:cNvPr>
          <p:cNvSpPr>
            <a:spLocks noGrp="1"/>
          </p:cNvSpPr>
          <p:nvPr>
            <p:ph type="sldNum" sz="quarter" idx="12"/>
          </p:nvPr>
        </p:nvSpPr>
        <p:spPr>
          <a:xfrm>
            <a:off x="6876256" y="4731990"/>
            <a:ext cx="632336" cy="288031"/>
          </a:xfrm>
        </p:spPr>
        <p:txBody>
          <a:bodyPr/>
          <a:lstStyle/>
          <a:p>
            <a:fld id="{3653EAE3-D965-ED4D-8CFF-3330FB4F2C12}" type="slidenum">
              <a:rPr lang="en-US" smtClean="0"/>
              <a:pPr/>
              <a:t>19</a:t>
            </a:fld>
            <a:endParaRPr lang="en-US" dirty="0"/>
          </a:p>
        </p:txBody>
      </p:sp>
      <p:cxnSp>
        <p:nvCxnSpPr>
          <p:cNvPr id="4" name="Straight Connector 3">
            <a:extLst>
              <a:ext uri="{FF2B5EF4-FFF2-40B4-BE49-F238E27FC236}">
                <a16:creationId xmlns:a16="http://schemas.microsoft.com/office/drawing/2014/main" xmlns="" id="{74FF3ADB-1A37-3848-A48C-DFEC94244CBE}"/>
              </a:ext>
            </a:extLst>
          </p:cNvPr>
          <p:cNvCxnSpPr/>
          <p:nvPr/>
        </p:nvCxnSpPr>
        <p:spPr>
          <a:xfrm>
            <a:off x="2267744" y="1707654"/>
            <a:ext cx="2016224" cy="0"/>
          </a:xfrm>
          <a:prstGeom prst="line">
            <a:avLst/>
          </a:prstGeom>
          <a:ln w="15875">
            <a:solidFill>
              <a:srgbClr val="548EBA"/>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CE6C54B2-7E09-3A42-8D4A-AEC35BD3B1F6}"/>
              </a:ext>
            </a:extLst>
          </p:cNvPr>
          <p:cNvCxnSpPr/>
          <p:nvPr/>
        </p:nvCxnSpPr>
        <p:spPr>
          <a:xfrm>
            <a:off x="4938276" y="1707654"/>
            <a:ext cx="2016224" cy="0"/>
          </a:xfrm>
          <a:prstGeom prst="line">
            <a:avLst/>
          </a:prstGeom>
          <a:ln w="15875">
            <a:solidFill>
              <a:srgbClr val="548EBA"/>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DAC46EFA-86B3-444E-96ED-4A72BE092613}"/>
              </a:ext>
            </a:extLst>
          </p:cNvPr>
          <p:cNvCxnSpPr>
            <a:cxnSpLocks/>
          </p:cNvCxnSpPr>
          <p:nvPr/>
        </p:nvCxnSpPr>
        <p:spPr>
          <a:xfrm>
            <a:off x="3275856" y="1779662"/>
            <a:ext cx="0" cy="1506740"/>
          </a:xfrm>
          <a:prstGeom prst="line">
            <a:avLst/>
          </a:prstGeom>
          <a:ln w="15875">
            <a:solidFill>
              <a:srgbClr val="548EBA"/>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6BCCD46-889B-A640-A43F-A6AF164E90B6}"/>
              </a:ext>
            </a:extLst>
          </p:cNvPr>
          <p:cNvCxnSpPr>
            <a:cxnSpLocks/>
          </p:cNvCxnSpPr>
          <p:nvPr/>
        </p:nvCxnSpPr>
        <p:spPr>
          <a:xfrm>
            <a:off x="5952444" y="1779662"/>
            <a:ext cx="0" cy="1506740"/>
          </a:xfrm>
          <a:prstGeom prst="line">
            <a:avLst/>
          </a:prstGeom>
          <a:ln w="15875">
            <a:solidFill>
              <a:srgbClr val="548EB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028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up)">
                                      <p:cBhvr>
                                        <p:cTn id="35" dur="500"/>
                                        <p:tgtEl>
                                          <p:spTgt spid="3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06A36-EBED-6B4D-9785-D7F8744BC31B}"/>
              </a:ext>
            </a:extLst>
          </p:cNvPr>
          <p:cNvSpPr>
            <a:spLocks noGrp="1"/>
          </p:cNvSpPr>
          <p:nvPr>
            <p:ph type="ctrTitle"/>
          </p:nvPr>
        </p:nvSpPr>
        <p:spPr>
          <a:xfrm>
            <a:off x="501724" y="540060"/>
            <a:ext cx="7670676" cy="519522"/>
          </a:xfrm>
        </p:spPr>
        <p:txBody>
          <a:bodyPr>
            <a:normAutofit fontScale="90000"/>
          </a:bodyPr>
          <a:lstStyle/>
          <a:p>
            <a:r>
              <a:rPr lang="en" dirty="0"/>
              <a:t>Violence against children</a:t>
            </a:r>
            <a:endParaRPr lang="de-DE" dirty="0"/>
          </a:p>
        </p:txBody>
      </p:sp>
      <p:sp>
        <p:nvSpPr>
          <p:cNvPr id="3" name="Subtitle 2">
            <a:extLst>
              <a:ext uri="{FF2B5EF4-FFF2-40B4-BE49-F238E27FC236}">
                <a16:creationId xmlns:a16="http://schemas.microsoft.com/office/drawing/2014/main" xmlns="" id="{14EE8DF0-927C-9340-99BA-AF6C1D4CF166}"/>
              </a:ext>
            </a:extLst>
          </p:cNvPr>
          <p:cNvSpPr>
            <a:spLocks noGrp="1"/>
          </p:cNvSpPr>
          <p:nvPr>
            <p:ph type="subTitle" idx="1"/>
          </p:nvPr>
        </p:nvSpPr>
        <p:spPr>
          <a:xfrm>
            <a:off x="501724" y="1419622"/>
            <a:ext cx="7814692" cy="2376264"/>
          </a:xfrm>
        </p:spPr>
        <p:txBody>
          <a:bodyPr>
            <a:normAutofit/>
          </a:bodyPr>
          <a:lstStyle/>
          <a:p>
            <a:r>
              <a:rPr lang="en" dirty="0"/>
              <a:t>Globally up to </a:t>
            </a:r>
            <a:r>
              <a:rPr lang="en" u="sng" dirty="0"/>
              <a:t>1 billion</a:t>
            </a:r>
            <a:r>
              <a:rPr lang="en" dirty="0"/>
              <a:t> children have experienced physical, sexual or psychological violence in the past year.</a:t>
            </a:r>
            <a:endParaRPr lang="de-DE" dirty="0"/>
          </a:p>
        </p:txBody>
      </p:sp>
    </p:spTree>
    <p:extLst>
      <p:ext uri="{BB962C8B-B14F-4D97-AF65-F5344CB8AC3E}">
        <p14:creationId xmlns:p14="http://schemas.microsoft.com/office/powerpoint/2010/main" val="3344669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Arrow Connector 51">
            <a:extLst>
              <a:ext uri="{FF2B5EF4-FFF2-40B4-BE49-F238E27FC236}">
                <a16:creationId xmlns:a16="http://schemas.microsoft.com/office/drawing/2014/main" xmlns="" id="{C8C49200-7340-7244-A4E5-3E644ACA11B5}"/>
              </a:ext>
            </a:extLst>
          </p:cNvPr>
          <p:cNvCxnSpPr>
            <a:cxnSpLocks/>
          </p:cNvCxnSpPr>
          <p:nvPr/>
        </p:nvCxnSpPr>
        <p:spPr>
          <a:xfrm>
            <a:off x="1835696" y="2649522"/>
            <a:ext cx="5743883" cy="0"/>
          </a:xfrm>
          <a:prstGeom prst="straightConnector1">
            <a:avLst/>
          </a:prstGeom>
          <a:ln w="12700">
            <a:solidFill>
              <a:schemeClr val="tx1"/>
            </a:solidFill>
            <a:prstDash val="sysDot"/>
            <a:headEnd type="none"/>
            <a:tailEnd type="arrow" w="sm" len="sm"/>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xmlns="" id="{E1E30E3A-4F77-A44F-80FC-D70E7DAF7EB2}"/>
              </a:ext>
            </a:extLst>
          </p:cNvPr>
          <p:cNvSpPr/>
          <p:nvPr/>
        </p:nvSpPr>
        <p:spPr>
          <a:xfrm>
            <a:off x="1139134" y="2330266"/>
            <a:ext cx="638513" cy="638513"/>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9B664394-1FE5-104C-BB86-EC960CA423B7}"/>
              </a:ext>
            </a:extLst>
          </p:cNvPr>
          <p:cNvSpPr>
            <a:spLocks noGrp="1"/>
          </p:cNvSpPr>
          <p:nvPr>
            <p:ph type="title"/>
          </p:nvPr>
        </p:nvSpPr>
        <p:spPr>
          <a:xfrm>
            <a:off x="323848" y="217634"/>
            <a:ext cx="7886700" cy="456927"/>
          </a:xfrm>
        </p:spPr>
        <p:txBody>
          <a:bodyPr/>
          <a:lstStyle/>
          <a:p>
            <a:r>
              <a:rPr lang="de-DE" dirty="0" smtClean="0"/>
              <a:t>Prevention</a:t>
            </a:r>
            <a:endParaRPr lang="de-DE" dirty="0"/>
          </a:p>
        </p:txBody>
      </p:sp>
      <p:sp>
        <p:nvSpPr>
          <p:cNvPr id="4" name="Slide Number Placeholder 3">
            <a:extLst>
              <a:ext uri="{FF2B5EF4-FFF2-40B4-BE49-F238E27FC236}">
                <a16:creationId xmlns:a16="http://schemas.microsoft.com/office/drawing/2014/main" xmlns="" id="{94334491-4CAD-544D-8144-CF9C987B1E4A}"/>
              </a:ext>
            </a:extLst>
          </p:cNvPr>
          <p:cNvSpPr>
            <a:spLocks noGrp="1"/>
          </p:cNvSpPr>
          <p:nvPr>
            <p:ph type="sldNum" sz="quarter" idx="12"/>
          </p:nvPr>
        </p:nvSpPr>
        <p:spPr/>
        <p:txBody>
          <a:bodyPr/>
          <a:lstStyle/>
          <a:p>
            <a:fld id="{3653EAE3-D965-ED4D-8CFF-3330FB4F2C12}" type="slidenum">
              <a:rPr lang="en-US" smtClean="0"/>
              <a:pPr/>
              <a:t>20</a:t>
            </a:fld>
            <a:endParaRPr lang="en-US" dirty="0"/>
          </a:p>
        </p:txBody>
      </p:sp>
      <p:sp>
        <p:nvSpPr>
          <p:cNvPr id="15" name="Rectangle 14">
            <a:extLst>
              <a:ext uri="{FF2B5EF4-FFF2-40B4-BE49-F238E27FC236}">
                <a16:creationId xmlns:a16="http://schemas.microsoft.com/office/drawing/2014/main" xmlns="" id="{D6DEE558-40D1-D047-ACD6-55E45AA800E4}"/>
              </a:ext>
            </a:extLst>
          </p:cNvPr>
          <p:cNvSpPr/>
          <p:nvPr/>
        </p:nvSpPr>
        <p:spPr>
          <a:xfrm>
            <a:off x="107505" y="733418"/>
            <a:ext cx="9036495" cy="355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Box 16">
            <a:extLst>
              <a:ext uri="{FF2B5EF4-FFF2-40B4-BE49-F238E27FC236}">
                <a16:creationId xmlns:a16="http://schemas.microsoft.com/office/drawing/2014/main" xmlns="" id="{CDEF2648-9577-4D49-9282-5FD05D189510}"/>
              </a:ext>
            </a:extLst>
          </p:cNvPr>
          <p:cNvSpPr txBox="1"/>
          <p:nvPr/>
        </p:nvSpPr>
        <p:spPr>
          <a:xfrm>
            <a:off x="251520" y="4652200"/>
            <a:ext cx="6328963" cy="307777"/>
          </a:xfrm>
          <a:prstGeom prst="rect">
            <a:avLst/>
          </a:prstGeom>
          <a:noFill/>
        </p:spPr>
        <p:txBody>
          <a:bodyPr wrap="square" rtlCol="0">
            <a:spAutoFit/>
          </a:bodyPr>
          <a:lstStyle/>
          <a:p>
            <a:r>
              <a:rPr lang="de-DE" sz="700" i="1" dirty="0">
                <a:latin typeface="Lato Light" panose="020F0302020204030203" pitchFamily="34" charset="77"/>
              </a:rPr>
              <a:t>MacMillan HL, </a:t>
            </a:r>
            <a:r>
              <a:rPr lang="de-DE" sz="700" i="1" dirty="0" err="1">
                <a:latin typeface="Lato Light" panose="020F0302020204030203" pitchFamily="34" charset="77"/>
              </a:rPr>
              <a:t>Wathen</a:t>
            </a:r>
            <a:r>
              <a:rPr lang="de-DE" sz="700" i="1" dirty="0">
                <a:latin typeface="Lato Light" panose="020F0302020204030203" pitchFamily="34" charset="77"/>
              </a:rPr>
              <a:t> CN, Barlow J, </a:t>
            </a:r>
            <a:r>
              <a:rPr lang="de-DE" sz="700" i="1" dirty="0" err="1">
                <a:latin typeface="Lato Light" panose="020F0302020204030203" pitchFamily="34" charset="77"/>
              </a:rPr>
              <a:t>Fergusson</a:t>
            </a:r>
            <a:r>
              <a:rPr lang="de-DE" sz="700" i="1" dirty="0">
                <a:latin typeface="Lato Light" panose="020F0302020204030203" pitchFamily="34" charset="77"/>
              </a:rPr>
              <a:t> DM, </a:t>
            </a:r>
            <a:r>
              <a:rPr lang="de-DE" sz="700" i="1" dirty="0" err="1">
                <a:latin typeface="Lato Light" panose="020F0302020204030203" pitchFamily="34" charset="77"/>
              </a:rPr>
              <a:t>Leventhal</a:t>
            </a:r>
            <a:r>
              <a:rPr lang="de-DE" sz="700" i="1" dirty="0">
                <a:latin typeface="Lato Light" panose="020F0302020204030203" pitchFamily="34" charset="77"/>
              </a:rPr>
              <a:t> JM, </a:t>
            </a:r>
            <a:r>
              <a:rPr lang="de-DE" sz="700" i="1" dirty="0" err="1">
                <a:latin typeface="Lato Light" panose="020F0302020204030203" pitchFamily="34" charset="77"/>
              </a:rPr>
              <a:t>Taussig</a:t>
            </a:r>
            <a:r>
              <a:rPr lang="de-DE" sz="700" i="1" dirty="0">
                <a:latin typeface="Lato Light" panose="020F0302020204030203" pitchFamily="34" charset="77"/>
              </a:rPr>
              <a:t> HN. </a:t>
            </a:r>
            <a:r>
              <a:rPr lang="de-DE" sz="700" i="1" dirty="0" err="1">
                <a:latin typeface="Lato Light" panose="020F0302020204030203" pitchFamily="34" charset="77"/>
              </a:rPr>
              <a:t>Interventions</a:t>
            </a:r>
            <a:r>
              <a:rPr lang="de-DE" sz="700" i="1" dirty="0">
                <a:latin typeface="Lato Light" panose="020F0302020204030203" pitchFamily="34" charset="77"/>
              </a:rPr>
              <a:t> </a:t>
            </a:r>
            <a:r>
              <a:rPr lang="de-DE" sz="700" i="1" dirty="0" err="1">
                <a:latin typeface="Lato Light" panose="020F0302020204030203" pitchFamily="34" charset="77"/>
              </a:rPr>
              <a:t>to</a:t>
            </a:r>
            <a:r>
              <a:rPr lang="de-DE" sz="700" i="1" dirty="0">
                <a:latin typeface="Lato Light" panose="020F0302020204030203" pitchFamily="34" charset="77"/>
              </a:rPr>
              <a:t> </a:t>
            </a:r>
            <a:r>
              <a:rPr lang="de-DE" sz="700" i="1" dirty="0" err="1">
                <a:latin typeface="Lato Light" panose="020F0302020204030203" pitchFamily="34" charset="77"/>
              </a:rPr>
              <a:t>prevent</a:t>
            </a:r>
            <a:r>
              <a:rPr lang="de-DE" sz="700" i="1" dirty="0">
                <a:latin typeface="Lato Light" panose="020F0302020204030203" pitchFamily="34" charset="77"/>
              </a:rPr>
              <a:t> </a:t>
            </a:r>
            <a:r>
              <a:rPr lang="de-DE" sz="700" i="1" dirty="0" err="1">
                <a:latin typeface="Lato Light" panose="020F0302020204030203" pitchFamily="34" charset="77"/>
              </a:rPr>
              <a:t>child</a:t>
            </a:r>
            <a:r>
              <a:rPr lang="de-DE" sz="700" i="1" dirty="0">
                <a:latin typeface="Lato Light" panose="020F0302020204030203" pitchFamily="34" charset="77"/>
              </a:rPr>
              <a:t> </a:t>
            </a:r>
            <a:r>
              <a:rPr lang="de-DE" sz="700" i="1" dirty="0" err="1">
                <a:latin typeface="Lato Light" panose="020F0302020204030203" pitchFamily="34" charset="77"/>
              </a:rPr>
              <a:t>maltreatment</a:t>
            </a:r>
            <a:r>
              <a:rPr lang="de-DE" sz="700" i="1" dirty="0">
                <a:latin typeface="Lato Light" panose="020F0302020204030203" pitchFamily="34" charset="77"/>
              </a:rPr>
              <a:t> </a:t>
            </a:r>
            <a:r>
              <a:rPr lang="de-DE" sz="700" i="1" dirty="0" err="1">
                <a:latin typeface="Lato Light" panose="020F0302020204030203" pitchFamily="34" charset="77"/>
              </a:rPr>
              <a:t>and</a:t>
            </a:r>
            <a:r>
              <a:rPr lang="de-DE" sz="700" i="1" dirty="0">
                <a:latin typeface="Lato Light" panose="020F0302020204030203" pitchFamily="34" charset="77"/>
              </a:rPr>
              <a:t> </a:t>
            </a:r>
            <a:r>
              <a:rPr lang="de-DE" sz="700" i="1" dirty="0" err="1">
                <a:latin typeface="Lato Light" panose="020F0302020204030203" pitchFamily="34" charset="77"/>
              </a:rPr>
              <a:t>associated</a:t>
            </a:r>
            <a:endParaRPr lang="de-DE" sz="700" i="1" dirty="0">
              <a:latin typeface="Lato Light" panose="020F0302020204030203" pitchFamily="34" charset="77"/>
            </a:endParaRPr>
          </a:p>
          <a:p>
            <a:r>
              <a:rPr lang="de-DE" sz="700" i="1" dirty="0" err="1">
                <a:latin typeface="Lato Light" panose="020F0302020204030203" pitchFamily="34" charset="77"/>
              </a:rPr>
              <a:t>Impairment</a:t>
            </a:r>
            <a:r>
              <a:rPr lang="de-DE" sz="700" i="1" dirty="0">
                <a:latin typeface="Lato Light" panose="020F0302020204030203" pitchFamily="34" charset="77"/>
              </a:rPr>
              <a:t>. The Lancet 2009 373, 250-266DOI: (10.1016/S0140-6736(08)61708-0)</a:t>
            </a:r>
          </a:p>
        </p:txBody>
      </p:sp>
      <p:sp>
        <p:nvSpPr>
          <p:cNvPr id="19" name="TextBox 18">
            <a:extLst>
              <a:ext uri="{FF2B5EF4-FFF2-40B4-BE49-F238E27FC236}">
                <a16:creationId xmlns:a16="http://schemas.microsoft.com/office/drawing/2014/main" xmlns="" id="{CD995461-2131-224A-874C-02491F88AD35}"/>
              </a:ext>
            </a:extLst>
          </p:cNvPr>
          <p:cNvSpPr txBox="1"/>
          <p:nvPr/>
        </p:nvSpPr>
        <p:spPr>
          <a:xfrm>
            <a:off x="395536" y="1193443"/>
            <a:ext cx="2125711" cy="636197"/>
          </a:xfrm>
          <a:prstGeom prst="rect">
            <a:avLst/>
          </a:prstGeom>
          <a:solidFill>
            <a:srgbClr val="56997D"/>
          </a:solidFill>
        </p:spPr>
        <p:txBody>
          <a:bodyPr wrap="square" rtlCol="0" anchor="ctr" anchorCtr="0">
            <a:noAutofit/>
          </a:bodyPr>
          <a:lstStyle/>
          <a:p>
            <a:pPr algn="ctr"/>
            <a:r>
              <a:rPr lang="en" dirty="0">
                <a:solidFill>
                  <a:schemeClr val="bg1"/>
                </a:solidFill>
                <a:latin typeface="Lato Light" panose="020F0302020204030203" pitchFamily="34" charset="77"/>
              </a:rPr>
              <a:t>Prevention before occurrence</a:t>
            </a:r>
          </a:p>
        </p:txBody>
      </p:sp>
      <p:sp>
        <p:nvSpPr>
          <p:cNvPr id="21" name="TextBox 20">
            <a:extLst>
              <a:ext uri="{FF2B5EF4-FFF2-40B4-BE49-F238E27FC236}">
                <a16:creationId xmlns:a16="http://schemas.microsoft.com/office/drawing/2014/main" xmlns="" id="{48592ADF-731A-1846-AF53-92E32F330928}"/>
              </a:ext>
            </a:extLst>
          </p:cNvPr>
          <p:cNvSpPr txBox="1"/>
          <p:nvPr/>
        </p:nvSpPr>
        <p:spPr>
          <a:xfrm>
            <a:off x="4598430" y="1193443"/>
            <a:ext cx="1326932" cy="636197"/>
          </a:xfrm>
          <a:prstGeom prst="rect">
            <a:avLst/>
          </a:prstGeom>
          <a:solidFill>
            <a:srgbClr val="115540"/>
          </a:solidFill>
        </p:spPr>
        <p:txBody>
          <a:bodyPr wrap="square" rtlCol="0" anchor="ctr" anchorCtr="0">
            <a:noAutofit/>
          </a:bodyPr>
          <a:lstStyle/>
          <a:p>
            <a:pPr algn="ctr"/>
            <a:r>
              <a:rPr lang="en" dirty="0">
                <a:solidFill>
                  <a:schemeClr val="bg1"/>
                </a:solidFill>
                <a:latin typeface="Lato Light" panose="020F0302020204030203" pitchFamily="34" charset="77"/>
              </a:rPr>
              <a:t>Prevention of recurrence</a:t>
            </a:r>
          </a:p>
        </p:txBody>
      </p:sp>
      <p:sp>
        <p:nvSpPr>
          <p:cNvPr id="22" name="TextBox 21">
            <a:extLst>
              <a:ext uri="{FF2B5EF4-FFF2-40B4-BE49-F238E27FC236}">
                <a16:creationId xmlns:a16="http://schemas.microsoft.com/office/drawing/2014/main" xmlns="" id="{43060A42-2026-8740-8BD8-1DBEB3411022}"/>
              </a:ext>
            </a:extLst>
          </p:cNvPr>
          <p:cNvSpPr txBox="1"/>
          <p:nvPr/>
        </p:nvSpPr>
        <p:spPr>
          <a:xfrm>
            <a:off x="6043816" y="1193443"/>
            <a:ext cx="1326932" cy="636197"/>
          </a:xfrm>
          <a:prstGeom prst="rect">
            <a:avLst/>
          </a:prstGeom>
          <a:solidFill>
            <a:srgbClr val="115540"/>
          </a:solidFill>
        </p:spPr>
        <p:txBody>
          <a:bodyPr wrap="square" rtlCol="0" anchor="ctr" anchorCtr="0">
            <a:noAutofit/>
          </a:bodyPr>
          <a:lstStyle/>
          <a:p>
            <a:pPr algn="ctr"/>
            <a:r>
              <a:rPr lang="en" dirty="0">
                <a:solidFill>
                  <a:schemeClr val="bg1"/>
                </a:solidFill>
                <a:latin typeface="Lato Light" panose="020F0302020204030203" pitchFamily="34" charset="77"/>
              </a:rPr>
              <a:t>Prevention of impairment</a:t>
            </a:r>
          </a:p>
        </p:txBody>
      </p:sp>
      <p:sp>
        <p:nvSpPr>
          <p:cNvPr id="23" name="TextBox 22">
            <a:extLst>
              <a:ext uri="{FF2B5EF4-FFF2-40B4-BE49-F238E27FC236}">
                <a16:creationId xmlns:a16="http://schemas.microsoft.com/office/drawing/2014/main" xmlns="" id="{EF987F86-63C8-AA4B-AD20-D903C473FE62}"/>
              </a:ext>
            </a:extLst>
          </p:cNvPr>
          <p:cNvSpPr txBox="1"/>
          <p:nvPr/>
        </p:nvSpPr>
        <p:spPr>
          <a:xfrm>
            <a:off x="395536" y="3490487"/>
            <a:ext cx="1008111" cy="1008112"/>
          </a:xfrm>
          <a:prstGeom prst="rect">
            <a:avLst/>
          </a:prstGeom>
          <a:solidFill>
            <a:srgbClr val="548EBA"/>
          </a:solidFill>
        </p:spPr>
        <p:txBody>
          <a:bodyPr wrap="square" rtlCol="0" anchor="ctr" anchorCtr="0">
            <a:noAutofit/>
          </a:bodyPr>
          <a:lstStyle>
            <a:defPPr>
              <a:defRPr lang="en-US"/>
            </a:defPPr>
            <a:lvl1pPr algn="ctr">
              <a:defRPr>
                <a:solidFill>
                  <a:schemeClr val="bg1"/>
                </a:solidFill>
                <a:latin typeface="Lato Light" panose="020F0302020204030203" pitchFamily="34" charset="77"/>
              </a:defRPr>
            </a:lvl1pPr>
          </a:lstStyle>
          <a:p>
            <a:r>
              <a:rPr lang="en"/>
              <a:t>Universal</a:t>
            </a:r>
            <a:endParaRPr lang="en" dirty="0"/>
          </a:p>
        </p:txBody>
      </p:sp>
      <p:sp>
        <p:nvSpPr>
          <p:cNvPr id="24" name="TextBox 23">
            <a:extLst>
              <a:ext uri="{FF2B5EF4-FFF2-40B4-BE49-F238E27FC236}">
                <a16:creationId xmlns:a16="http://schemas.microsoft.com/office/drawing/2014/main" xmlns="" id="{ED245FAB-D065-E84B-8FEF-0BD446D94BD5}"/>
              </a:ext>
            </a:extLst>
          </p:cNvPr>
          <p:cNvSpPr txBox="1"/>
          <p:nvPr/>
        </p:nvSpPr>
        <p:spPr>
          <a:xfrm>
            <a:off x="1513136" y="3490487"/>
            <a:ext cx="1008111" cy="1008112"/>
          </a:xfrm>
          <a:prstGeom prst="rect">
            <a:avLst/>
          </a:prstGeom>
          <a:solidFill>
            <a:srgbClr val="548EBA"/>
          </a:solidFill>
        </p:spPr>
        <p:txBody>
          <a:bodyPr wrap="square" rtlCol="0" anchor="ctr" anchorCtr="0">
            <a:noAutofit/>
          </a:bodyPr>
          <a:lstStyle>
            <a:defPPr>
              <a:defRPr lang="en-US"/>
            </a:defPPr>
            <a:lvl1pPr algn="ctr">
              <a:defRPr>
                <a:solidFill>
                  <a:schemeClr val="bg1"/>
                </a:solidFill>
                <a:latin typeface="Lato Light" panose="020F0302020204030203" pitchFamily="34" charset="77"/>
              </a:defRPr>
            </a:lvl1pPr>
          </a:lstStyle>
          <a:p>
            <a:r>
              <a:rPr lang="en"/>
              <a:t>Targeted</a:t>
            </a:r>
            <a:endParaRPr lang="en" dirty="0"/>
          </a:p>
        </p:txBody>
      </p:sp>
      <p:sp>
        <p:nvSpPr>
          <p:cNvPr id="26" name="TextBox 25">
            <a:extLst>
              <a:ext uri="{FF2B5EF4-FFF2-40B4-BE49-F238E27FC236}">
                <a16:creationId xmlns:a16="http://schemas.microsoft.com/office/drawing/2014/main" xmlns="" id="{4EFA38C8-CC00-6B4D-A042-BF6C1CC1FA53}"/>
              </a:ext>
            </a:extLst>
          </p:cNvPr>
          <p:cNvSpPr txBox="1"/>
          <p:nvPr/>
        </p:nvSpPr>
        <p:spPr>
          <a:xfrm>
            <a:off x="2689818" y="1193443"/>
            <a:ext cx="1755425" cy="3305156"/>
          </a:xfrm>
          <a:prstGeom prst="rect">
            <a:avLst/>
          </a:prstGeom>
          <a:solidFill>
            <a:srgbClr val="DD7459"/>
          </a:solidFill>
        </p:spPr>
        <p:txBody>
          <a:bodyPr wrap="square" rtlCol="0" anchor="ctr" anchorCtr="0">
            <a:noAutofit/>
          </a:bodyPr>
          <a:lstStyle/>
          <a:p>
            <a:pPr algn="ctr"/>
            <a:r>
              <a:rPr lang="en" dirty="0">
                <a:solidFill>
                  <a:schemeClr val="bg1"/>
                </a:solidFill>
                <a:latin typeface="Lato Light" panose="020F0302020204030203" pitchFamily="34" charset="77"/>
              </a:rPr>
              <a:t>Physical abuse</a:t>
            </a:r>
          </a:p>
          <a:p>
            <a:pPr algn="ctr"/>
            <a:r>
              <a:rPr lang="en" dirty="0">
                <a:solidFill>
                  <a:schemeClr val="bg1"/>
                </a:solidFill>
                <a:latin typeface="Lato Light" panose="020F0302020204030203" pitchFamily="34" charset="77"/>
              </a:rPr>
              <a:t>Sexual abuse</a:t>
            </a:r>
          </a:p>
          <a:p>
            <a:pPr algn="ctr"/>
            <a:r>
              <a:rPr lang="en" dirty="0" err="1">
                <a:solidFill>
                  <a:schemeClr val="bg1"/>
                </a:solidFill>
                <a:latin typeface="Lato Light" panose="020F0302020204030203" pitchFamily="34" charset="77"/>
              </a:rPr>
              <a:t>Psycological</a:t>
            </a:r>
            <a:r>
              <a:rPr lang="en" dirty="0">
                <a:solidFill>
                  <a:schemeClr val="bg1"/>
                </a:solidFill>
                <a:latin typeface="Lato Light" panose="020F0302020204030203" pitchFamily="34" charset="77"/>
              </a:rPr>
              <a:t> abuse</a:t>
            </a:r>
          </a:p>
          <a:p>
            <a:pPr algn="ctr"/>
            <a:r>
              <a:rPr lang="en" dirty="0">
                <a:solidFill>
                  <a:schemeClr val="bg1"/>
                </a:solidFill>
                <a:latin typeface="Lato Light" panose="020F0302020204030203" pitchFamily="34" charset="77"/>
              </a:rPr>
              <a:t>Neglect</a:t>
            </a:r>
          </a:p>
          <a:p>
            <a:pPr algn="ctr"/>
            <a:r>
              <a:rPr lang="en" dirty="0">
                <a:solidFill>
                  <a:schemeClr val="bg1"/>
                </a:solidFill>
                <a:latin typeface="Lato Light" panose="020F0302020204030203" pitchFamily="34" charset="77"/>
              </a:rPr>
              <a:t>Exposure to intimate-partner violence</a:t>
            </a:r>
          </a:p>
        </p:txBody>
      </p:sp>
      <p:sp>
        <p:nvSpPr>
          <p:cNvPr id="27" name="TextBox 26">
            <a:extLst>
              <a:ext uri="{FF2B5EF4-FFF2-40B4-BE49-F238E27FC236}">
                <a16:creationId xmlns:a16="http://schemas.microsoft.com/office/drawing/2014/main" xmlns="" id="{D8A3A0DC-CC46-4B4A-847C-778D11640E40}"/>
              </a:ext>
            </a:extLst>
          </p:cNvPr>
          <p:cNvSpPr txBox="1"/>
          <p:nvPr/>
        </p:nvSpPr>
        <p:spPr>
          <a:xfrm>
            <a:off x="7596336" y="2109462"/>
            <a:ext cx="1246621" cy="1080120"/>
          </a:xfrm>
          <a:prstGeom prst="rect">
            <a:avLst/>
          </a:prstGeom>
          <a:solidFill>
            <a:srgbClr val="D65E7E"/>
          </a:solidFill>
        </p:spPr>
        <p:txBody>
          <a:bodyPr wrap="square" rtlCol="0" anchor="ctr" anchorCtr="0">
            <a:noAutofit/>
          </a:bodyPr>
          <a:lstStyle/>
          <a:p>
            <a:pPr algn="ctr"/>
            <a:r>
              <a:rPr lang="en" dirty="0">
                <a:solidFill>
                  <a:schemeClr val="bg1"/>
                </a:solidFill>
                <a:latin typeface="Lato Light" panose="020F0302020204030203" pitchFamily="34" charset="77"/>
              </a:rPr>
              <a:t>Long-term outcomes</a:t>
            </a:r>
          </a:p>
        </p:txBody>
      </p:sp>
      <p:cxnSp>
        <p:nvCxnSpPr>
          <p:cNvPr id="29" name="Elbow Connector 28">
            <a:extLst>
              <a:ext uri="{FF2B5EF4-FFF2-40B4-BE49-F238E27FC236}">
                <a16:creationId xmlns:a16="http://schemas.microsoft.com/office/drawing/2014/main" xmlns="" id="{B7F4D1AA-E1BC-B74A-8910-DE2DA2544D6D}"/>
              </a:ext>
            </a:extLst>
          </p:cNvPr>
          <p:cNvCxnSpPr>
            <a:cxnSpLocks/>
            <a:stCxn id="19" idx="2"/>
          </p:cNvCxnSpPr>
          <p:nvPr/>
        </p:nvCxnSpPr>
        <p:spPr>
          <a:xfrm rot="16200000" flipH="1">
            <a:off x="1231352" y="2056679"/>
            <a:ext cx="454080" cy="1"/>
          </a:xfrm>
          <a:prstGeom prst="bentConnector3">
            <a:avLst/>
          </a:prstGeom>
          <a:ln w="12700">
            <a:solidFill>
              <a:schemeClr val="tx1"/>
            </a:solidFill>
            <a:prstDash val="sysDot"/>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xmlns="" id="{A83F3EB2-3968-464E-8514-CBD9E0243D6B}"/>
              </a:ext>
            </a:extLst>
          </p:cNvPr>
          <p:cNvCxnSpPr>
            <a:cxnSpLocks/>
            <a:stCxn id="23" idx="0"/>
          </p:cNvCxnSpPr>
          <p:nvPr/>
        </p:nvCxnSpPr>
        <p:spPr>
          <a:xfrm rot="5400000" flipH="1" flipV="1">
            <a:off x="793602" y="3037191"/>
            <a:ext cx="559287" cy="347307"/>
          </a:xfrm>
          <a:prstGeom prst="bentConnector3">
            <a:avLst/>
          </a:prstGeom>
          <a:ln w="12700">
            <a:solidFill>
              <a:schemeClr val="tx1"/>
            </a:solidFill>
            <a:prstDash val="sysDot"/>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xmlns="" id="{55B0E5C2-3C53-A24A-8587-300B75471358}"/>
              </a:ext>
            </a:extLst>
          </p:cNvPr>
          <p:cNvCxnSpPr>
            <a:cxnSpLocks/>
            <a:stCxn id="24" idx="0"/>
          </p:cNvCxnSpPr>
          <p:nvPr/>
        </p:nvCxnSpPr>
        <p:spPr>
          <a:xfrm rot="16200000" flipV="1">
            <a:off x="1572810" y="3046105"/>
            <a:ext cx="559287" cy="329478"/>
          </a:xfrm>
          <a:prstGeom prst="bentConnector3">
            <a:avLst/>
          </a:prstGeom>
          <a:ln w="12700">
            <a:solidFill>
              <a:schemeClr val="tx1"/>
            </a:solidFill>
            <a:prstDash val="sysDot"/>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54E18E65-B148-AB49-B14A-883DE66083A3}"/>
              </a:ext>
            </a:extLst>
          </p:cNvPr>
          <p:cNvCxnSpPr>
            <a:cxnSpLocks/>
            <a:stCxn id="21" idx="2"/>
          </p:cNvCxnSpPr>
          <p:nvPr/>
        </p:nvCxnSpPr>
        <p:spPr>
          <a:xfrm>
            <a:off x="5261896" y="1829640"/>
            <a:ext cx="0" cy="819882"/>
          </a:xfrm>
          <a:prstGeom prst="straightConnector1">
            <a:avLst/>
          </a:prstGeom>
          <a:ln w="12700">
            <a:solidFill>
              <a:schemeClr val="tx1"/>
            </a:solidFill>
            <a:prstDash val="sysDot"/>
            <a:headEnd type="none"/>
            <a:tailEnd type="arrow"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846F061F-EEC6-9C4B-84BD-2706F26FE4DC}"/>
              </a:ext>
            </a:extLst>
          </p:cNvPr>
          <p:cNvCxnSpPr>
            <a:cxnSpLocks/>
          </p:cNvCxnSpPr>
          <p:nvPr/>
        </p:nvCxnSpPr>
        <p:spPr>
          <a:xfrm>
            <a:off x="6702389" y="1829640"/>
            <a:ext cx="0" cy="819882"/>
          </a:xfrm>
          <a:prstGeom prst="straightConnector1">
            <a:avLst/>
          </a:prstGeom>
          <a:ln w="12700">
            <a:solidFill>
              <a:schemeClr val="tx1"/>
            </a:solidFill>
            <a:prstDash val="sysDot"/>
            <a:headEnd type="none"/>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060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763849BF-ED93-8C46-B3D2-D2C5C41ACCD4}"/>
              </a:ext>
            </a:extLst>
          </p:cNvPr>
          <p:cNvPicPr>
            <a:picLocks noGrp="1" noChangeAspect="1"/>
          </p:cNvPicPr>
          <p:nvPr>
            <p:ph sz="quarter" idx="13"/>
          </p:nvPr>
        </p:nvPicPr>
        <p:blipFill>
          <a:blip r:embed="rId3" cstate="email">
            <a:extLst>
              <a:ext uri="{BEBA8EAE-BF5A-486C-A8C5-ECC9F3942E4B}">
                <a14:imgProps xmlns:a14="http://schemas.microsoft.com/office/drawing/2010/main">
                  <a14:imgLayer r:embed="rId4">
                    <a14:imgEffect>
                      <a14:saturation sat="0"/>
                    </a14:imgEffect>
                    <a14:imgEffect>
                      <a14:brightnessContrast bright="25000" contrast="49000"/>
                    </a14:imgEffect>
                  </a14:imgLayer>
                </a14:imgProps>
              </a:ext>
              <a:ext uri="{28A0092B-C50C-407E-A947-70E740481C1C}">
                <a14:useLocalDpi xmlns:a14="http://schemas.microsoft.com/office/drawing/2010/main"/>
              </a:ext>
            </a:extLst>
          </a:blip>
          <a:stretch>
            <a:fillRect/>
          </a:stretch>
        </p:blipFill>
        <p:spPr>
          <a:xfrm>
            <a:off x="107504" y="-668610"/>
            <a:ext cx="9132463" cy="6048672"/>
          </a:xfrm>
        </p:spPr>
      </p:pic>
      <p:sp>
        <p:nvSpPr>
          <p:cNvPr id="9" name="Rectangle 8">
            <a:extLst>
              <a:ext uri="{FF2B5EF4-FFF2-40B4-BE49-F238E27FC236}">
                <a16:creationId xmlns:a16="http://schemas.microsoft.com/office/drawing/2014/main" xmlns="" id="{C04442C4-AF57-8C4A-A3E3-60F726A83CDA}"/>
              </a:ext>
            </a:extLst>
          </p:cNvPr>
          <p:cNvSpPr/>
          <p:nvPr/>
        </p:nvSpPr>
        <p:spPr>
          <a:xfrm>
            <a:off x="107504" y="-92546"/>
            <a:ext cx="9036496" cy="5472608"/>
          </a:xfrm>
          <a:prstGeom prst="rect">
            <a:avLst/>
          </a:prstGeom>
          <a:solidFill>
            <a:srgbClr val="8E2F2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B5FAB71F-8923-0C4E-8D1C-477CEEF0FFCA}"/>
              </a:ext>
            </a:extLst>
          </p:cNvPr>
          <p:cNvSpPr>
            <a:spLocks noGrp="1"/>
          </p:cNvSpPr>
          <p:nvPr>
            <p:ph type="title"/>
          </p:nvPr>
        </p:nvSpPr>
        <p:spPr/>
        <p:txBody>
          <a:bodyPr/>
          <a:lstStyle/>
          <a:p>
            <a:endParaRPr lang="de-DE"/>
          </a:p>
        </p:txBody>
      </p:sp>
      <p:sp>
        <p:nvSpPr>
          <p:cNvPr id="3" name="Footer Placeholder 2">
            <a:extLst>
              <a:ext uri="{FF2B5EF4-FFF2-40B4-BE49-F238E27FC236}">
                <a16:creationId xmlns:a16="http://schemas.microsoft.com/office/drawing/2014/main" xmlns="" id="{6D89C685-47C1-3D44-A934-4CF2505CA9F5}"/>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Tree>
    <p:extLst>
      <p:ext uri="{BB962C8B-B14F-4D97-AF65-F5344CB8AC3E}">
        <p14:creationId xmlns:p14="http://schemas.microsoft.com/office/powerpoint/2010/main" val="19925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256721D5-47A3-2D49-B357-C26889EDBC9B}"/>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3" name="Title 2">
            <a:extLst>
              <a:ext uri="{FF2B5EF4-FFF2-40B4-BE49-F238E27FC236}">
                <a16:creationId xmlns:a16="http://schemas.microsoft.com/office/drawing/2014/main" xmlns="" id="{CB2326EE-30AD-AA4F-84E0-6B4A421B0796}"/>
              </a:ext>
            </a:extLst>
          </p:cNvPr>
          <p:cNvSpPr>
            <a:spLocks noGrp="1"/>
          </p:cNvSpPr>
          <p:nvPr>
            <p:ph type="ctrTitle"/>
          </p:nvPr>
        </p:nvSpPr>
        <p:spPr/>
        <p:txBody>
          <a:bodyPr>
            <a:normAutofit/>
          </a:bodyPr>
          <a:lstStyle/>
          <a:p>
            <a:r>
              <a:rPr lang="en" dirty="0"/>
              <a:t>Implementation and enforcement</a:t>
            </a:r>
            <a:br>
              <a:rPr lang="en" dirty="0"/>
            </a:br>
            <a:r>
              <a:rPr lang="en" dirty="0"/>
              <a:t>of laws</a:t>
            </a:r>
            <a:endParaRPr lang="de-DE" dirty="0"/>
          </a:p>
        </p:txBody>
      </p:sp>
      <p:sp>
        <p:nvSpPr>
          <p:cNvPr id="5" name="Slide Number Placeholder 4">
            <a:extLst>
              <a:ext uri="{FF2B5EF4-FFF2-40B4-BE49-F238E27FC236}">
                <a16:creationId xmlns:a16="http://schemas.microsoft.com/office/drawing/2014/main" xmlns="" id="{61DFFA9E-2DCE-FC45-BA98-331233B7EE9B}"/>
              </a:ext>
            </a:extLst>
          </p:cNvPr>
          <p:cNvSpPr>
            <a:spLocks noGrp="1"/>
          </p:cNvSpPr>
          <p:nvPr>
            <p:ph type="sldNum" sz="quarter" idx="12"/>
          </p:nvPr>
        </p:nvSpPr>
        <p:spPr/>
        <p:txBody>
          <a:bodyPr/>
          <a:lstStyle/>
          <a:p>
            <a:fld id="{3653EAE3-D965-ED4D-8CFF-3330FB4F2C12}" type="slidenum">
              <a:rPr lang="en-US" smtClean="0"/>
              <a:pPr/>
              <a:t>22</a:t>
            </a:fld>
            <a:endParaRPr lang="en-US" dirty="0"/>
          </a:p>
        </p:txBody>
      </p:sp>
      <p:sp>
        <p:nvSpPr>
          <p:cNvPr id="6" name="Subtitle 4">
            <a:extLst>
              <a:ext uri="{FF2B5EF4-FFF2-40B4-BE49-F238E27FC236}">
                <a16:creationId xmlns:a16="http://schemas.microsoft.com/office/drawing/2014/main" xmlns="" id="{297B4FA3-9AC2-6B46-AA47-DACE9644B1FF}"/>
              </a:ext>
            </a:extLst>
          </p:cNvPr>
          <p:cNvSpPr>
            <a:spLocks noGrp="1"/>
          </p:cNvSpPr>
          <p:nvPr>
            <p:ph type="subTitle" idx="1"/>
          </p:nvPr>
        </p:nvSpPr>
        <p:spPr>
          <a:xfrm>
            <a:off x="1626401" y="2211709"/>
            <a:ext cx="6985449" cy="2520281"/>
          </a:xfrm>
        </p:spPr>
        <p:txBody>
          <a:bodyPr/>
          <a:lstStyle/>
          <a:p>
            <a:r>
              <a:rPr lang="en" dirty="0">
                <a:latin typeface="Lato Heavy"/>
              </a:rPr>
              <a:t>Laws banning violent punishment of children by parents, teachers or other caregivers</a:t>
            </a:r>
          </a:p>
          <a:p>
            <a:r>
              <a:rPr lang="en" dirty="0">
                <a:latin typeface="Lato Heavy"/>
              </a:rPr>
              <a:t>Laws criminalizing sexual abuse and exploitation of children</a:t>
            </a:r>
          </a:p>
          <a:p>
            <a:r>
              <a:rPr lang="en" dirty="0">
                <a:latin typeface="Lato Heavy"/>
              </a:rPr>
              <a:t>Laws that prevent alcohol misuse</a:t>
            </a:r>
          </a:p>
          <a:p>
            <a:r>
              <a:rPr lang="en" dirty="0">
                <a:latin typeface="Lato Heavy"/>
              </a:rPr>
              <a:t>Laws limiting access to firearms</a:t>
            </a:r>
          </a:p>
          <a:p>
            <a:endParaRPr lang="en" dirty="0">
              <a:latin typeface="Lato Light" panose="020F0302020204030203" pitchFamily="34" charset="77"/>
            </a:endParaRPr>
          </a:p>
        </p:txBody>
      </p:sp>
    </p:spTree>
    <p:extLst>
      <p:ext uri="{BB962C8B-B14F-4D97-AF65-F5344CB8AC3E}">
        <p14:creationId xmlns:p14="http://schemas.microsoft.com/office/powerpoint/2010/main" val="1878249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D33CFEB8-9408-C540-9BB9-23CE63FDAE7A}"/>
              </a:ext>
            </a:extLst>
          </p:cNvPr>
          <p:cNvPicPr>
            <a:picLocks noChangeAspect="1"/>
          </p:cNvPicPr>
          <p:nvPr/>
        </p:nvPicPr>
        <p:blipFill>
          <a:blip r:embed="rId3"/>
          <a:stretch>
            <a:fillRect/>
          </a:stretch>
        </p:blipFill>
        <p:spPr>
          <a:xfrm>
            <a:off x="1343924" y="1133999"/>
            <a:ext cx="6396428" cy="3597990"/>
          </a:xfrm>
          <a:prstGeom prst="rect">
            <a:avLst/>
          </a:prstGeom>
        </p:spPr>
      </p:pic>
      <p:sp>
        <p:nvSpPr>
          <p:cNvPr id="2" name="Footer Placeholder 1">
            <a:extLst>
              <a:ext uri="{FF2B5EF4-FFF2-40B4-BE49-F238E27FC236}">
                <a16:creationId xmlns:a16="http://schemas.microsoft.com/office/drawing/2014/main" xmlns="" id="{690023AC-4291-8543-8092-FC79557184A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Title 3">
            <a:extLst>
              <a:ext uri="{FF2B5EF4-FFF2-40B4-BE49-F238E27FC236}">
                <a16:creationId xmlns:a16="http://schemas.microsoft.com/office/drawing/2014/main" xmlns="" id="{8401A333-580B-8844-9EAC-599BED6B2EBE}"/>
              </a:ext>
            </a:extLst>
          </p:cNvPr>
          <p:cNvSpPr>
            <a:spLocks noGrp="1"/>
          </p:cNvSpPr>
          <p:nvPr>
            <p:ph type="title"/>
          </p:nvPr>
        </p:nvSpPr>
        <p:spPr/>
        <p:txBody>
          <a:bodyPr/>
          <a:lstStyle/>
          <a:p>
            <a:r>
              <a:rPr lang="en" dirty="0"/>
              <a:t>Implementation and enforcement of laws</a:t>
            </a:r>
            <a:endParaRPr lang="de-DE" dirty="0"/>
          </a:p>
        </p:txBody>
      </p:sp>
      <p:sp>
        <p:nvSpPr>
          <p:cNvPr id="5" name="Slide Number Placeholder 4">
            <a:extLst>
              <a:ext uri="{FF2B5EF4-FFF2-40B4-BE49-F238E27FC236}">
                <a16:creationId xmlns:a16="http://schemas.microsoft.com/office/drawing/2014/main" xmlns="" id="{23FD8C71-79AE-224A-BE71-8EF8EF1D2AEE}"/>
              </a:ext>
            </a:extLst>
          </p:cNvPr>
          <p:cNvSpPr>
            <a:spLocks noGrp="1"/>
          </p:cNvSpPr>
          <p:nvPr>
            <p:ph type="sldNum" sz="quarter" idx="12"/>
          </p:nvPr>
        </p:nvSpPr>
        <p:spPr/>
        <p:txBody>
          <a:bodyPr/>
          <a:lstStyle/>
          <a:p>
            <a:fld id="{3653EAE3-D965-ED4D-8CFF-3330FB4F2C12}" type="slidenum">
              <a:rPr lang="en-US" smtClean="0"/>
              <a:pPr/>
              <a:t>23</a:t>
            </a:fld>
            <a:endParaRPr lang="en-US" dirty="0"/>
          </a:p>
        </p:txBody>
      </p:sp>
      <p:sp>
        <p:nvSpPr>
          <p:cNvPr id="7" name="Title 3">
            <a:extLst>
              <a:ext uri="{FF2B5EF4-FFF2-40B4-BE49-F238E27FC236}">
                <a16:creationId xmlns:a16="http://schemas.microsoft.com/office/drawing/2014/main" xmlns="" id="{65174209-1E5B-5D41-A68D-447F5EA0D679}"/>
              </a:ext>
            </a:extLst>
          </p:cNvPr>
          <p:cNvSpPr txBox="1">
            <a:spLocks/>
          </p:cNvSpPr>
          <p:nvPr/>
        </p:nvSpPr>
        <p:spPr>
          <a:xfrm>
            <a:off x="7676584" y="1740446"/>
            <a:ext cx="1241603"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1200" b="0" dirty="0">
                <a:solidFill>
                  <a:schemeClr val="tx1"/>
                </a:solidFill>
                <a:latin typeface="Lato Light" panose="020F0302020204030203" pitchFamily="34" charset="77"/>
              </a:rPr>
              <a:t>Non-firearm homicides</a:t>
            </a:r>
            <a:endParaRPr lang="de-DE" sz="1200" b="0" dirty="0">
              <a:solidFill>
                <a:schemeClr val="tx1"/>
              </a:solidFill>
              <a:latin typeface="Lato Light" panose="020F0302020204030203" pitchFamily="34" charset="77"/>
            </a:endParaRPr>
          </a:p>
        </p:txBody>
      </p:sp>
      <p:sp>
        <p:nvSpPr>
          <p:cNvPr id="8" name="Title 3">
            <a:extLst>
              <a:ext uri="{FF2B5EF4-FFF2-40B4-BE49-F238E27FC236}">
                <a16:creationId xmlns:a16="http://schemas.microsoft.com/office/drawing/2014/main" xmlns="" id="{E95A3CDD-669B-2943-B43D-72266E0EFB6F}"/>
              </a:ext>
            </a:extLst>
          </p:cNvPr>
          <p:cNvSpPr txBox="1">
            <a:spLocks/>
          </p:cNvSpPr>
          <p:nvPr/>
        </p:nvSpPr>
        <p:spPr>
          <a:xfrm>
            <a:off x="7728068" y="2658164"/>
            <a:ext cx="1241603"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1200" b="0" dirty="0">
                <a:solidFill>
                  <a:schemeClr val="tx1"/>
                </a:solidFill>
                <a:latin typeface="Lato Light" panose="020F0302020204030203" pitchFamily="34" charset="77"/>
              </a:rPr>
              <a:t>Firearm homicides</a:t>
            </a:r>
            <a:endParaRPr lang="de-DE" sz="1200" b="0" dirty="0">
              <a:solidFill>
                <a:schemeClr val="tx1"/>
              </a:solidFill>
              <a:latin typeface="Lato Light" panose="020F0302020204030203" pitchFamily="34" charset="77"/>
            </a:endParaRPr>
          </a:p>
        </p:txBody>
      </p:sp>
      <p:sp>
        <p:nvSpPr>
          <p:cNvPr id="9" name="TextBox 8">
            <a:extLst>
              <a:ext uri="{FF2B5EF4-FFF2-40B4-BE49-F238E27FC236}">
                <a16:creationId xmlns:a16="http://schemas.microsoft.com/office/drawing/2014/main" xmlns="" id="{6259338C-FDDF-ED46-895F-4992765E8702}"/>
              </a:ext>
            </a:extLst>
          </p:cNvPr>
          <p:cNvSpPr txBox="1"/>
          <p:nvPr/>
        </p:nvSpPr>
        <p:spPr>
          <a:xfrm>
            <a:off x="2699792" y="3075806"/>
            <a:ext cx="3456384" cy="887848"/>
          </a:xfrm>
          <a:prstGeom prst="rect">
            <a:avLst/>
          </a:prstGeom>
          <a:solidFill>
            <a:schemeClr val="bg1"/>
          </a:solidFill>
          <a:ln w="38100" cap="rnd" cmpd="sng">
            <a:solidFill>
              <a:srgbClr val="B02756"/>
            </a:solidFill>
            <a:prstDash val="sysDash"/>
            <a:round/>
          </a:ln>
        </p:spPr>
        <p:txBody>
          <a:bodyPr wrap="square" rtlCol="0" anchor="ctr" anchorCtr="0">
            <a:normAutofit/>
          </a:bodyPr>
          <a:lstStyle/>
          <a:p>
            <a:pPr algn="ctr"/>
            <a:r>
              <a:rPr lang="en" sz="1800" b="1" dirty="0">
                <a:solidFill>
                  <a:srgbClr val="B02756"/>
                </a:solidFill>
                <a:latin typeface="Lato Black" panose="020F0502020204030203" pitchFamily="34" charset="77"/>
              </a:rPr>
              <a:t>4500</a:t>
            </a:r>
            <a:r>
              <a:rPr lang="en" sz="1800" dirty="0">
                <a:solidFill>
                  <a:srgbClr val="B02756"/>
                </a:solidFill>
                <a:latin typeface="Lato Light" panose="020F0302020204030203" pitchFamily="34" charset="77"/>
              </a:rPr>
              <a:t> lives saved over 5 years, many of them adolescents</a:t>
            </a:r>
            <a:endParaRPr lang="de-DE" sz="1800" dirty="0">
              <a:solidFill>
                <a:srgbClr val="B02756"/>
              </a:solidFill>
              <a:latin typeface="Lato Light" panose="020F0302020204030203" pitchFamily="34" charset="77"/>
            </a:endParaRPr>
          </a:p>
        </p:txBody>
      </p:sp>
      <p:sp>
        <p:nvSpPr>
          <p:cNvPr id="10" name="TextBox 9">
            <a:extLst>
              <a:ext uri="{FF2B5EF4-FFF2-40B4-BE49-F238E27FC236}">
                <a16:creationId xmlns:a16="http://schemas.microsoft.com/office/drawing/2014/main" xmlns="" id="{E932A6A9-69BB-6C4E-9925-BAD4B2E42F7B}"/>
              </a:ext>
            </a:extLst>
          </p:cNvPr>
          <p:cNvSpPr txBox="1"/>
          <p:nvPr/>
        </p:nvSpPr>
        <p:spPr>
          <a:xfrm>
            <a:off x="1547665" y="771550"/>
            <a:ext cx="7272486" cy="246221"/>
          </a:xfrm>
          <a:prstGeom prst="rect">
            <a:avLst/>
          </a:prstGeom>
          <a:noFill/>
        </p:spPr>
        <p:txBody>
          <a:bodyPr wrap="square" rtlCol="0">
            <a:spAutoFit/>
          </a:bodyPr>
          <a:lstStyle/>
          <a:p>
            <a:r>
              <a:rPr lang="en" sz="1000" b="1" dirty="0">
                <a:latin typeface="Lato Heavy" panose="020F0502020204030203" pitchFamily="34" charset="77"/>
              </a:rPr>
              <a:t>Reduction in homicide rate across 5 South African cities from 2001-2005 following Firearm Control Act</a:t>
            </a:r>
            <a:endParaRPr lang="de-DE" sz="1000" b="1" dirty="0">
              <a:latin typeface="Lato Heavy" panose="020F0502020204030203" pitchFamily="34" charset="77"/>
            </a:endParaRPr>
          </a:p>
        </p:txBody>
      </p:sp>
      <p:pic>
        <p:nvPicPr>
          <p:cNvPr id="13" name="Graphic 12">
            <a:extLst>
              <a:ext uri="{FF2B5EF4-FFF2-40B4-BE49-F238E27FC236}">
                <a16:creationId xmlns:a16="http://schemas.microsoft.com/office/drawing/2014/main" xmlns="" id="{911CA65C-E5E3-9345-8C69-A3EB8A64166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024482" y="2497188"/>
            <a:ext cx="703586" cy="703586"/>
          </a:xfrm>
          <a:prstGeom prst="rect">
            <a:avLst/>
          </a:prstGeom>
        </p:spPr>
      </p:pic>
      <p:pic>
        <p:nvPicPr>
          <p:cNvPr id="14" name="Graphic 13">
            <a:extLst>
              <a:ext uri="{FF2B5EF4-FFF2-40B4-BE49-F238E27FC236}">
                <a16:creationId xmlns:a16="http://schemas.microsoft.com/office/drawing/2014/main" xmlns="" id="{013A5208-7015-6E45-A509-7DC369E433C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039247" y="1736155"/>
            <a:ext cx="597123" cy="597123"/>
          </a:xfrm>
          <a:prstGeom prst="rect">
            <a:avLst/>
          </a:prstGeom>
        </p:spPr>
      </p:pic>
      <p:sp>
        <p:nvSpPr>
          <p:cNvPr id="15" name="TextBox 14">
            <a:extLst>
              <a:ext uri="{FF2B5EF4-FFF2-40B4-BE49-F238E27FC236}">
                <a16:creationId xmlns:a16="http://schemas.microsoft.com/office/drawing/2014/main" xmlns="" id="{3C4071D2-A662-CF4E-B2FC-1AB9EEA331FF}"/>
              </a:ext>
            </a:extLst>
          </p:cNvPr>
          <p:cNvSpPr txBox="1"/>
          <p:nvPr/>
        </p:nvSpPr>
        <p:spPr>
          <a:xfrm>
            <a:off x="1475656" y="4731990"/>
            <a:ext cx="5328591" cy="307777"/>
          </a:xfrm>
          <a:prstGeom prst="rect">
            <a:avLst/>
          </a:prstGeom>
          <a:noFill/>
        </p:spPr>
        <p:txBody>
          <a:bodyPr wrap="square" rtlCol="0">
            <a:spAutoFit/>
          </a:bodyPr>
          <a:lstStyle/>
          <a:p>
            <a:r>
              <a:rPr lang="en" sz="700" i="1" dirty="0" err="1">
                <a:latin typeface="Lato Light" panose="020F0302020204030203" pitchFamily="34" charset="77"/>
              </a:rPr>
              <a:t>Matzopoulos</a:t>
            </a:r>
            <a:r>
              <a:rPr lang="en" sz="700" i="1" dirty="0">
                <a:latin typeface="Lato Light" panose="020F0302020204030203" pitchFamily="34" charset="77"/>
              </a:rPr>
              <a:t> RG, Thompson ML, Myers JE. Firearm and non-firearm homicide in 5 South African cities: a retrospective population-based study. American Journal of Public Health. 2014;104(3):455–60</a:t>
            </a:r>
            <a:endParaRPr lang="de-DE" sz="700" i="1" dirty="0">
              <a:latin typeface="Lato Light" panose="020F0302020204030203" pitchFamily="34" charset="77"/>
            </a:endParaRPr>
          </a:p>
        </p:txBody>
      </p:sp>
    </p:spTree>
    <p:extLst>
      <p:ext uri="{BB962C8B-B14F-4D97-AF65-F5344CB8AC3E}">
        <p14:creationId xmlns:p14="http://schemas.microsoft.com/office/powerpoint/2010/main" val="325714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6D137F0B-BAFB-174E-BE21-03D85B19D0D7}"/>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3" name="Title 2">
            <a:extLst>
              <a:ext uri="{FF2B5EF4-FFF2-40B4-BE49-F238E27FC236}">
                <a16:creationId xmlns:a16="http://schemas.microsoft.com/office/drawing/2014/main" xmlns="" id="{8D5967A1-5CAB-2645-BE67-EE51A05D0187}"/>
              </a:ext>
            </a:extLst>
          </p:cNvPr>
          <p:cNvSpPr>
            <a:spLocks noGrp="1"/>
          </p:cNvSpPr>
          <p:nvPr>
            <p:ph type="ctrTitle"/>
          </p:nvPr>
        </p:nvSpPr>
        <p:spPr/>
        <p:txBody>
          <a:bodyPr/>
          <a:lstStyle/>
          <a:p>
            <a:r>
              <a:rPr lang="de-DE" dirty="0" err="1"/>
              <a:t>Norms</a:t>
            </a:r>
            <a:r>
              <a:rPr lang="de-DE" dirty="0"/>
              <a:t> </a:t>
            </a:r>
            <a:r>
              <a:rPr lang="de-DE" dirty="0" err="1"/>
              <a:t>and</a:t>
            </a:r>
            <a:r>
              <a:rPr lang="de-DE" dirty="0"/>
              <a:t> </a:t>
            </a:r>
            <a:r>
              <a:rPr lang="de-DE" dirty="0" err="1"/>
              <a:t>values</a:t>
            </a:r>
            <a:endParaRPr lang="de-DE" dirty="0"/>
          </a:p>
        </p:txBody>
      </p:sp>
      <p:sp>
        <p:nvSpPr>
          <p:cNvPr id="4" name="Subtitle 3">
            <a:extLst>
              <a:ext uri="{FF2B5EF4-FFF2-40B4-BE49-F238E27FC236}">
                <a16:creationId xmlns:a16="http://schemas.microsoft.com/office/drawing/2014/main" xmlns="" id="{BFC6FEBF-97AF-7E46-BE46-023C6F1BB296}"/>
              </a:ext>
            </a:extLst>
          </p:cNvPr>
          <p:cNvSpPr>
            <a:spLocks noGrp="1"/>
          </p:cNvSpPr>
          <p:nvPr>
            <p:ph type="subTitle" idx="1"/>
          </p:nvPr>
        </p:nvSpPr>
        <p:spPr/>
        <p:txBody>
          <a:bodyPr/>
          <a:lstStyle/>
          <a:p>
            <a:r>
              <a:rPr lang="en" dirty="0">
                <a:latin typeface="Lato Heavy"/>
              </a:rPr>
              <a:t>Harmful gender and social norms</a:t>
            </a:r>
          </a:p>
          <a:p>
            <a:r>
              <a:rPr lang="en" dirty="0">
                <a:latin typeface="Lato Heavy"/>
              </a:rPr>
              <a:t>Community mobilization</a:t>
            </a:r>
          </a:p>
          <a:p>
            <a:r>
              <a:rPr lang="en" dirty="0">
                <a:latin typeface="Lato Heavy"/>
              </a:rPr>
              <a:t>Bystander interventions</a:t>
            </a:r>
          </a:p>
        </p:txBody>
      </p:sp>
      <p:sp>
        <p:nvSpPr>
          <p:cNvPr id="5" name="Slide Number Placeholder 4">
            <a:extLst>
              <a:ext uri="{FF2B5EF4-FFF2-40B4-BE49-F238E27FC236}">
                <a16:creationId xmlns:a16="http://schemas.microsoft.com/office/drawing/2014/main" xmlns="" id="{8D4628F1-329E-6442-AFF2-8CC4D92709D5}"/>
              </a:ext>
            </a:extLst>
          </p:cNvPr>
          <p:cNvSpPr>
            <a:spLocks noGrp="1"/>
          </p:cNvSpPr>
          <p:nvPr>
            <p:ph type="sldNum" sz="quarter" idx="12"/>
          </p:nvPr>
        </p:nvSpPr>
        <p:spPr/>
        <p:txBody>
          <a:bodyPr/>
          <a:lstStyle/>
          <a:p>
            <a:fld id="{3653EAE3-D965-ED4D-8CFF-3330FB4F2C12}" type="slidenum">
              <a:rPr lang="en-US" smtClean="0"/>
              <a:pPr/>
              <a:t>24</a:t>
            </a:fld>
            <a:endParaRPr lang="en-US" dirty="0"/>
          </a:p>
        </p:txBody>
      </p:sp>
    </p:spTree>
    <p:extLst>
      <p:ext uri="{BB962C8B-B14F-4D97-AF65-F5344CB8AC3E}">
        <p14:creationId xmlns:p14="http://schemas.microsoft.com/office/powerpoint/2010/main" val="290508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F3DE87F-7CB0-5E43-99AD-EC891DE451BE}"/>
              </a:ext>
            </a:extLst>
          </p:cNvPr>
          <p:cNvPicPr>
            <a:picLocks noChangeAspect="1"/>
          </p:cNvPicPr>
          <p:nvPr/>
        </p:nvPicPr>
        <p:blipFill>
          <a:blip r:embed="rId3"/>
          <a:stretch>
            <a:fillRect/>
          </a:stretch>
        </p:blipFill>
        <p:spPr>
          <a:xfrm>
            <a:off x="1403648" y="1059582"/>
            <a:ext cx="6796397" cy="3723417"/>
          </a:xfrm>
          <a:prstGeom prst="rect">
            <a:avLst/>
          </a:prstGeom>
        </p:spPr>
      </p:pic>
      <p:sp>
        <p:nvSpPr>
          <p:cNvPr id="2" name="Slide Number Placeholder 1">
            <a:extLst>
              <a:ext uri="{FF2B5EF4-FFF2-40B4-BE49-F238E27FC236}">
                <a16:creationId xmlns:a16="http://schemas.microsoft.com/office/drawing/2014/main" xmlns="" id="{C69877A9-C711-E644-937B-C42F571AA3D0}"/>
              </a:ext>
            </a:extLst>
          </p:cNvPr>
          <p:cNvSpPr>
            <a:spLocks noGrp="1"/>
          </p:cNvSpPr>
          <p:nvPr>
            <p:ph type="sldNum" sz="quarter" idx="12"/>
          </p:nvPr>
        </p:nvSpPr>
        <p:spPr/>
        <p:txBody>
          <a:bodyPr/>
          <a:lstStyle/>
          <a:p>
            <a:fld id="{3653EAE3-D965-ED4D-8CFF-3330FB4F2C12}" type="slidenum">
              <a:rPr lang="en-US" smtClean="0"/>
              <a:pPr/>
              <a:t>25</a:t>
            </a:fld>
            <a:endParaRPr lang="en-US" dirty="0"/>
          </a:p>
        </p:txBody>
      </p:sp>
      <p:sp>
        <p:nvSpPr>
          <p:cNvPr id="4" name="Title 3">
            <a:extLst>
              <a:ext uri="{FF2B5EF4-FFF2-40B4-BE49-F238E27FC236}">
                <a16:creationId xmlns:a16="http://schemas.microsoft.com/office/drawing/2014/main" xmlns="" id="{89D2A3B6-0C2B-E84D-9117-A1C993831029}"/>
              </a:ext>
            </a:extLst>
          </p:cNvPr>
          <p:cNvSpPr>
            <a:spLocks noGrp="1"/>
          </p:cNvSpPr>
          <p:nvPr>
            <p:ph type="title"/>
          </p:nvPr>
        </p:nvSpPr>
        <p:spPr/>
        <p:txBody>
          <a:bodyPr/>
          <a:lstStyle/>
          <a:p>
            <a:r>
              <a:rPr lang="de-DE" dirty="0" err="1"/>
              <a:t>Norms</a:t>
            </a:r>
            <a:r>
              <a:rPr lang="de-DE" dirty="0"/>
              <a:t> </a:t>
            </a:r>
            <a:r>
              <a:rPr lang="de-DE" dirty="0" err="1"/>
              <a:t>and</a:t>
            </a:r>
            <a:r>
              <a:rPr lang="de-DE" dirty="0"/>
              <a:t> </a:t>
            </a:r>
            <a:r>
              <a:rPr lang="de-DE" dirty="0" err="1"/>
              <a:t>values</a:t>
            </a:r>
            <a:endParaRPr lang="de-DE" dirty="0"/>
          </a:p>
        </p:txBody>
      </p:sp>
      <p:sp>
        <p:nvSpPr>
          <p:cNvPr id="5" name="Content Placeholder 4">
            <a:extLst>
              <a:ext uri="{FF2B5EF4-FFF2-40B4-BE49-F238E27FC236}">
                <a16:creationId xmlns:a16="http://schemas.microsoft.com/office/drawing/2014/main" xmlns="" id="{AE3606DD-C03E-2144-A5B4-C0C889E3E8D2}"/>
              </a:ext>
            </a:extLst>
          </p:cNvPr>
          <p:cNvSpPr>
            <a:spLocks noGrp="1"/>
          </p:cNvSpPr>
          <p:nvPr>
            <p:ph sz="quarter" idx="14"/>
          </p:nvPr>
        </p:nvSpPr>
        <p:spPr>
          <a:xfrm>
            <a:off x="1547664" y="727681"/>
            <a:ext cx="7064129" cy="387105"/>
          </a:xfrm>
        </p:spPr>
        <p:txBody>
          <a:bodyPr>
            <a:normAutofit/>
          </a:bodyPr>
          <a:lstStyle/>
          <a:p>
            <a:r>
              <a:rPr lang="en" dirty="0"/>
              <a:t>Reduction in children witnessing intimate partner violence due to SASA! community mobilization </a:t>
            </a:r>
            <a:r>
              <a:rPr lang="en" dirty="0" err="1"/>
              <a:t>programme</a:t>
            </a:r>
            <a:endParaRPr lang="en" dirty="0"/>
          </a:p>
        </p:txBody>
      </p:sp>
      <p:pic>
        <p:nvPicPr>
          <p:cNvPr id="11" name="Graphic 10">
            <a:extLst>
              <a:ext uri="{FF2B5EF4-FFF2-40B4-BE49-F238E27FC236}">
                <a16:creationId xmlns:a16="http://schemas.microsoft.com/office/drawing/2014/main" xmlns="" id="{E8C8EF4D-6552-3640-A98E-73DAF44C69B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03848" y="1442215"/>
            <a:ext cx="435704" cy="435704"/>
          </a:xfrm>
          <a:prstGeom prst="rect">
            <a:avLst/>
          </a:prstGeom>
        </p:spPr>
      </p:pic>
      <p:sp>
        <p:nvSpPr>
          <p:cNvPr id="13" name="TextBox 12">
            <a:extLst>
              <a:ext uri="{FF2B5EF4-FFF2-40B4-BE49-F238E27FC236}">
                <a16:creationId xmlns:a16="http://schemas.microsoft.com/office/drawing/2014/main" xmlns="" id="{E15B858A-9365-C74A-A5F5-B7A836D59B5A}"/>
              </a:ext>
            </a:extLst>
          </p:cNvPr>
          <p:cNvSpPr txBox="1"/>
          <p:nvPr/>
        </p:nvSpPr>
        <p:spPr>
          <a:xfrm>
            <a:off x="1475656" y="4731990"/>
            <a:ext cx="5328591" cy="307777"/>
          </a:xfrm>
          <a:prstGeom prst="rect">
            <a:avLst/>
          </a:prstGeom>
          <a:noFill/>
        </p:spPr>
        <p:txBody>
          <a:bodyPr wrap="square" rtlCol="0">
            <a:spAutoFit/>
          </a:bodyPr>
          <a:lstStyle/>
          <a:p>
            <a:r>
              <a:rPr lang="en" sz="700" i="1" dirty="0" err="1">
                <a:latin typeface="Lato Light" panose="020F0302020204030203" pitchFamily="34" charset="77"/>
              </a:rPr>
              <a:t>Kyegombe</a:t>
            </a:r>
            <a:r>
              <a:rPr lang="en" sz="700" i="1" dirty="0">
                <a:latin typeface="Lato Light" panose="020F0302020204030203" pitchFamily="34" charset="77"/>
              </a:rPr>
              <a:t> N, Abramsky T, Devries K, et al.(2015). What is the potential for interventions designed to prevent violence against women to reduce children's exposure to violence? Findings from the SASA! Study, Kampala, Uganda. Child Abuse &amp; Neglect, Volume:  50, Page(s):   128-140]</a:t>
            </a:r>
          </a:p>
        </p:txBody>
      </p:sp>
      <p:sp>
        <p:nvSpPr>
          <p:cNvPr id="10" name="Title 3">
            <a:extLst>
              <a:ext uri="{FF2B5EF4-FFF2-40B4-BE49-F238E27FC236}">
                <a16:creationId xmlns:a16="http://schemas.microsoft.com/office/drawing/2014/main" xmlns="" id="{301B486D-6BBB-AA4E-B5B8-0E95C7DE39AE}"/>
              </a:ext>
            </a:extLst>
          </p:cNvPr>
          <p:cNvSpPr txBox="1">
            <a:spLocks/>
          </p:cNvSpPr>
          <p:nvPr/>
        </p:nvSpPr>
        <p:spPr>
          <a:xfrm>
            <a:off x="6282725" y="3287918"/>
            <a:ext cx="1241603" cy="579976"/>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2000" dirty="0">
                <a:solidFill>
                  <a:schemeClr val="tx1"/>
                </a:solidFill>
              </a:rPr>
              <a:t>-64%</a:t>
            </a:r>
            <a:endParaRPr lang="de-DE" sz="2000" dirty="0">
              <a:solidFill>
                <a:schemeClr val="tx1"/>
              </a:solidFill>
            </a:endParaRPr>
          </a:p>
        </p:txBody>
      </p:sp>
    </p:spTree>
    <p:extLst>
      <p:ext uri="{BB962C8B-B14F-4D97-AF65-F5344CB8AC3E}">
        <p14:creationId xmlns:p14="http://schemas.microsoft.com/office/powerpoint/2010/main" val="1683581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08A07D-6059-AD41-987E-D76CA83394AD}"/>
              </a:ext>
            </a:extLst>
          </p:cNvPr>
          <p:cNvSpPr>
            <a:spLocks noGrp="1"/>
          </p:cNvSpPr>
          <p:nvPr>
            <p:ph type="ctrTitle"/>
          </p:nvPr>
        </p:nvSpPr>
        <p:spPr/>
        <p:txBody>
          <a:bodyPr/>
          <a:lstStyle/>
          <a:p>
            <a:r>
              <a:rPr lang="de-DE" dirty="0">
                <a:latin typeface="Lato Black"/>
              </a:rPr>
              <a:t>Safe </a:t>
            </a:r>
            <a:r>
              <a:rPr lang="de-DE" dirty="0" err="1">
                <a:latin typeface="Lato Black"/>
              </a:rPr>
              <a:t>environments</a:t>
            </a:r>
            <a:endParaRPr lang="de-DE" dirty="0">
              <a:latin typeface="Lato Black"/>
            </a:endParaRPr>
          </a:p>
        </p:txBody>
      </p:sp>
      <p:sp>
        <p:nvSpPr>
          <p:cNvPr id="3" name="Subtitle 2">
            <a:extLst>
              <a:ext uri="{FF2B5EF4-FFF2-40B4-BE49-F238E27FC236}">
                <a16:creationId xmlns:a16="http://schemas.microsoft.com/office/drawing/2014/main" xmlns="" id="{EB67DEBB-5FBF-3F46-BB68-149BA08CF7A2}"/>
              </a:ext>
            </a:extLst>
          </p:cNvPr>
          <p:cNvSpPr>
            <a:spLocks noGrp="1"/>
          </p:cNvSpPr>
          <p:nvPr>
            <p:ph type="subTitle" idx="1"/>
          </p:nvPr>
        </p:nvSpPr>
        <p:spPr/>
        <p:txBody>
          <a:bodyPr/>
          <a:lstStyle/>
          <a:p>
            <a:r>
              <a:rPr lang="en" dirty="0">
                <a:latin typeface="Lato Heavy"/>
              </a:rPr>
              <a:t>Addressing “hotspots”</a:t>
            </a:r>
          </a:p>
          <a:p>
            <a:r>
              <a:rPr lang="en" dirty="0">
                <a:latin typeface="Lato Heavy"/>
              </a:rPr>
              <a:t>Interrupting the spread of violence</a:t>
            </a:r>
          </a:p>
          <a:p>
            <a:r>
              <a:rPr lang="en" dirty="0">
                <a:latin typeface="Lato Heavy"/>
              </a:rPr>
              <a:t>Improving the built environment</a:t>
            </a:r>
          </a:p>
        </p:txBody>
      </p:sp>
      <p:sp>
        <p:nvSpPr>
          <p:cNvPr id="4" name="Slide Number Placeholder 3">
            <a:extLst>
              <a:ext uri="{FF2B5EF4-FFF2-40B4-BE49-F238E27FC236}">
                <a16:creationId xmlns:a16="http://schemas.microsoft.com/office/drawing/2014/main" xmlns="" id="{B700A797-FBAE-5B49-BCC5-0241129811BF}"/>
              </a:ext>
            </a:extLst>
          </p:cNvPr>
          <p:cNvSpPr>
            <a:spLocks noGrp="1"/>
          </p:cNvSpPr>
          <p:nvPr>
            <p:ph type="sldNum" sz="quarter" idx="12"/>
          </p:nvPr>
        </p:nvSpPr>
        <p:spPr/>
        <p:txBody>
          <a:bodyPr/>
          <a:lstStyle/>
          <a:p>
            <a:fld id="{3653EAE3-D965-ED4D-8CFF-3330FB4F2C12}" type="slidenum">
              <a:rPr lang="en-US" smtClean="0"/>
              <a:pPr/>
              <a:t>26</a:t>
            </a:fld>
            <a:endParaRPr lang="en-US" dirty="0"/>
          </a:p>
        </p:txBody>
      </p:sp>
    </p:spTree>
    <p:extLst>
      <p:ext uri="{BB962C8B-B14F-4D97-AF65-F5344CB8AC3E}">
        <p14:creationId xmlns:p14="http://schemas.microsoft.com/office/powerpoint/2010/main" val="1507329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8F027DC3-2FAC-4E4C-A500-B025F0DA57B5}"/>
              </a:ext>
            </a:extLst>
          </p:cNvPr>
          <p:cNvPicPr>
            <a:picLocks noChangeAspect="1"/>
          </p:cNvPicPr>
          <p:nvPr/>
        </p:nvPicPr>
        <p:blipFill>
          <a:blip r:embed="rId3"/>
          <a:stretch>
            <a:fillRect/>
          </a:stretch>
        </p:blipFill>
        <p:spPr>
          <a:xfrm>
            <a:off x="1377355" y="1095105"/>
            <a:ext cx="6507012" cy="3564877"/>
          </a:xfrm>
          <a:prstGeom prst="rect">
            <a:avLst/>
          </a:prstGeom>
        </p:spPr>
      </p:pic>
      <p:sp>
        <p:nvSpPr>
          <p:cNvPr id="2" name="Slide Number Placeholder 1">
            <a:extLst>
              <a:ext uri="{FF2B5EF4-FFF2-40B4-BE49-F238E27FC236}">
                <a16:creationId xmlns:a16="http://schemas.microsoft.com/office/drawing/2014/main" xmlns="" id="{12A0DF90-D296-8C4F-94BB-CE5DDD680689}"/>
              </a:ext>
            </a:extLst>
          </p:cNvPr>
          <p:cNvSpPr>
            <a:spLocks noGrp="1"/>
          </p:cNvSpPr>
          <p:nvPr>
            <p:ph type="sldNum" sz="quarter" idx="12"/>
          </p:nvPr>
        </p:nvSpPr>
        <p:spPr/>
        <p:txBody>
          <a:bodyPr/>
          <a:lstStyle/>
          <a:p>
            <a:fld id="{3653EAE3-D965-ED4D-8CFF-3330FB4F2C12}" type="slidenum">
              <a:rPr lang="en-US" smtClean="0"/>
              <a:pPr/>
              <a:t>27</a:t>
            </a:fld>
            <a:endParaRPr lang="en-US" dirty="0"/>
          </a:p>
        </p:txBody>
      </p:sp>
      <p:sp>
        <p:nvSpPr>
          <p:cNvPr id="4" name="Title 3">
            <a:extLst>
              <a:ext uri="{FF2B5EF4-FFF2-40B4-BE49-F238E27FC236}">
                <a16:creationId xmlns:a16="http://schemas.microsoft.com/office/drawing/2014/main" xmlns="" id="{3A42B4DD-FD87-0F4E-A1CE-F796B7DA76EF}"/>
              </a:ext>
            </a:extLst>
          </p:cNvPr>
          <p:cNvSpPr>
            <a:spLocks noGrp="1"/>
          </p:cNvSpPr>
          <p:nvPr>
            <p:ph type="title"/>
          </p:nvPr>
        </p:nvSpPr>
        <p:spPr/>
        <p:txBody>
          <a:bodyPr/>
          <a:lstStyle/>
          <a:p>
            <a:r>
              <a:rPr lang="de-DE" dirty="0"/>
              <a:t>Safe </a:t>
            </a:r>
            <a:r>
              <a:rPr lang="de-DE" dirty="0" err="1"/>
              <a:t>environments</a:t>
            </a:r>
            <a:endParaRPr lang="de-DE" dirty="0"/>
          </a:p>
        </p:txBody>
      </p:sp>
      <p:sp>
        <p:nvSpPr>
          <p:cNvPr id="5" name="Content Placeholder 4">
            <a:extLst>
              <a:ext uri="{FF2B5EF4-FFF2-40B4-BE49-F238E27FC236}">
                <a16:creationId xmlns:a16="http://schemas.microsoft.com/office/drawing/2014/main" xmlns="" id="{C76F27A8-2E55-884D-8DAD-41889CA4F5C6}"/>
              </a:ext>
            </a:extLst>
          </p:cNvPr>
          <p:cNvSpPr>
            <a:spLocks noGrp="1"/>
          </p:cNvSpPr>
          <p:nvPr>
            <p:ph sz="quarter" idx="14"/>
          </p:nvPr>
        </p:nvSpPr>
        <p:spPr>
          <a:xfrm>
            <a:off x="1547664" y="727681"/>
            <a:ext cx="7064129" cy="387105"/>
          </a:xfrm>
        </p:spPr>
        <p:txBody>
          <a:bodyPr>
            <a:normAutofit/>
          </a:bodyPr>
          <a:lstStyle/>
          <a:p>
            <a:r>
              <a:rPr lang="en" dirty="0"/>
              <a:t>Reduction in violence-related injuries following implementation of Cardiff approach to hotspot intervention</a:t>
            </a:r>
          </a:p>
        </p:txBody>
      </p:sp>
      <p:sp>
        <p:nvSpPr>
          <p:cNvPr id="7" name="Title 3">
            <a:extLst>
              <a:ext uri="{FF2B5EF4-FFF2-40B4-BE49-F238E27FC236}">
                <a16:creationId xmlns:a16="http://schemas.microsoft.com/office/drawing/2014/main" xmlns="" id="{6429CA61-7854-4A41-B8CF-82A835280266}"/>
              </a:ext>
            </a:extLst>
          </p:cNvPr>
          <p:cNvSpPr txBox="1">
            <a:spLocks/>
          </p:cNvSpPr>
          <p:nvPr/>
        </p:nvSpPr>
        <p:spPr>
          <a:xfrm>
            <a:off x="7313309" y="1707654"/>
            <a:ext cx="1723187" cy="75608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de-DE" sz="1200" b="0" dirty="0">
                <a:solidFill>
                  <a:schemeClr val="tx1"/>
                </a:solidFill>
                <a:latin typeface="Lato Light" panose="020F0302020204030203" pitchFamily="34" charset="77"/>
              </a:rPr>
              <a:t>Police-</a:t>
            </a:r>
            <a:r>
              <a:rPr lang="de-DE" sz="1200" b="0" dirty="0" err="1">
                <a:solidFill>
                  <a:schemeClr val="tx1"/>
                </a:solidFill>
                <a:latin typeface="Lato Light" panose="020F0302020204030203" pitchFamily="34" charset="77"/>
              </a:rPr>
              <a:t>recorded</a:t>
            </a:r>
            <a:r>
              <a:rPr lang="de-DE" sz="1200" b="0" dirty="0">
                <a:solidFill>
                  <a:schemeClr val="tx1"/>
                </a:solidFill>
                <a:latin typeface="Lato Light" panose="020F0302020204030203" pitchFamily="34" charset="77"/>
              </a:rPr>
              <a:t> </a:t>
            </a:r>
            <a:r>
              <a:rPr lang="de-DE" sz="1200" b="0" dirty="0" err="1">
                <a:solidFill>
                  <a:schemeClr val="tx1"/>
                </a:solidFill>
                <a:latin typeface="Lato Light" panose="020F0302020204030203" pitchFamily="34" charset="77"/>
              </a:rPr>
              <a:t>wounding</a:t>
            </a:r>
            <a:endParaRPr lang="de-DE" sz="1200" b="0" dirty="0">
              <a:solidFill>
                <a:schemeClr val="tx1"/>
              </a:solidFill>
              <a:latin typeface="Lato Light" panose="020F0302020204030203" pitchFamily="34" charset="77"/>
            </a:endParaRPr>
          </a:p>
        </p:txBody>
      </p:sp>
      <p:sp>
        <p:nvSpPr>
          <p:cNvPr id="8" name="Title 3">
            <a:extLst>
              <a:ext uri="{FF2B5EF4-FFF2-40B4-BE49-F238E27FC236}">
                <a16:creationId xmlns:a16="http://schemas.microsoft.com/office/drawing/2014/main" xmlns="" id="{9B1B1804-EDCA-754F-A037-C423449593BD}"/>
              </a:ext>
            </a:extLst>
          </p:cNvPr>
          <p:cNvSpPr txBox="1">
            <a:spLocks/>
          </p:cNvSpPr>
          <p:nvPr/>
        </p:nvSpPr>
        <p:spPr>
          <a:xfrm>
            <a:off x="7308304" y="2499742"/>
            <a:ext cx="1371257" cy="504056"/>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de-DE" sz="1200" b="0" dirty="0">
                <a:solidFill>
                  <a:schemeClr val="tx1"/>
                </a:solidFill>
                <a:latin typeface="Lato Light" panose="020F0302020204030203" pitchFamily="34" charset="77"/>
              </a:rPr>
              <a:t>Hospital </a:t>
            </a:r>
            <a:r>
              <a:rPr lang="de-DE" sz="1200" b="0" dirty="0" err="1">
                <a:solidFill>
                  <a:schemeClr val="tx1"/>
                </a:solidFill>
                <a:latin typeface="Lato Light" panose="020F0302020204030203" pitchFamily="34" charset="77"/>
              </a:rPr>
              <a:t>admissions</a:t>
            </a:r>
            <a:endParaRPr lang="en" sz="1200" b="0" dirty="0">
              <a:solidFill>
                <a:schemeClr val="tx1"/>
              </a:solidFill>
              <a:latin typeface="Lato Light" panose="020F0302020204030203" pitchFamily="34" charset="77"/>
            </a:endParaRPr>
          </a:p>
        </p:txBody>
      </p:sp>
      <p:sp>
        <p:nvSpPr>
          <p:cNvPr id="10" name="TextBox 9">
            <a:extLst>
              <a:ext uri="{FF2B5EF4-FFF2-40B4-BE49-F238E27FC236}">
                <a16:creationId xmlns:a16="http://schemas.microsoft.com/office/drawing/2014/main" xmlns="" id="{746BD9C2-FAE7-694A-824B-C8BD4DA09A98}"/>
              </a:ext>
            </a:extLst>
          </p:cNvPr>
          <p:cNvSpPr txBox="1"/>
          <p:nvPr/>
        </p:nvSpPr>
        <p:spPr>
          <a:xfrm>
            <a:off x="1475656" y="4731990"/>
            <a:ext cx="5472608" cy="307777"/>
          </a:xfrm>
          <a:prstGeom prst="rect">
            <a:avLst/>
          </a:prstGeom>
          <a:noFill/>
        </p:spPr>
        <p:txBody>
          <a:bodyPr wrap="square" rtlCol="0">
            <a:spAutoFit/>
          </a:bodyPr>
          <a:lstStyle/>
          <a:p>
            <a:r>
              <a:rPr lang="en" sz="700" i="1" dirty="0">
                <a:latin typeface="Lato Light" panose="020F0302020204030203" pitchFamily="34" charset="77"/>
              </a:rPr>
              <a:t>Source: Florence C, Shepherd J, Brennan I, Simon T. Effectiveness of </a:t>
            </a:r>
            <a:r>
              <a:rPr lang="en" sz="700" i="1" dirty="0" err="1">
                <a:latin typeface="Lato Light" panose="020F0302020204030203" pitchFamily="34" charset="77"/>
              </a:rPr>
              <a:t>anonymised</a:t>
            </a:r>
            <a:r>
              <a:rPr lang="en" sz="700" i="1" dirty="0">
                <a:latin typeface="Lato Light" panose="020F0302020204030203" pitchFamily="34" charset="77"/>
              </a:rPr>
              <a:t> information sharing and use in health service, police, and local government partnership for preventing violence related injury: experimental study and time series analysis. British Medical Journal, 2011; 342: d3313</a:t>
            </a:r>
          </a:p>
        </p:txBody>
      </p:sp>
      <p:pic>
        <p:nvPicPr>
          <p:cNvPr id="12" name="Graphic 11">
            <a:extLst>
              <a:ext uri="{FF2B5EF4-FFF2-40B4-BE49-F238E27FC236}">
                <a16:creationId xmlns:a16="http://schemas.microsoft.com/office/drawing/2014/main" xmlns="" id="{013F47A4-058F-C246-B7B1-8B3D1966D65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919497" y="1886362"/>
            <a:ext cx="398669" cy="398669"/>
          </a:xfrm>
          <a:prstGeom prst="rect">
            <a:avLst/>
          </a:prstGeom>
        </p:spPr>
      </p:pic>
      <p:pic>
        <p:nvPicPr>
          <p:cNvPr id="14" name="Graphic 13">
            <a:extLst>
              <a:ext uri="{FF2B5EF4-FFF2-40B4-BE49-F238E27FC236}">
                <a16:creationId xmlns:a16="http://schemas.microsoft.com/office/drawing/2014/main" xmlns="" id="{9DE76D0A-4D58-DF40-86BA-C9475CD0F5E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937336" y="2595926"/>
            <a:ext cx="362992" cy="362992"/>
          </a:xfrm>
          <a:prstGeom prst="rect">
            <a:avLst/>
          </a:prstGeom>
        </p:spPr>
      </p:pic>
      <p:sp>
        <p:nvSpPr>
          <p:cNvPr id="13" name="Title 3">
            <a:extLst>
              <a:ext uri="{FF2B5EF4-FFF2-40B4-BE49-F238E27FC236}">
                <a16:creationId xmlns:a16="http://schemas.microsoft.com/office/drawing/2014/main" xmlns="" id="{00E0FCD6-90DC-434E-8204-9BC91129FFDC}"/>
              </a:ext>
            </a:extLst>
          </p:cNvPr>
          <p:cNvSpPr txBox="1">
            <a:spLocks/>
          </p:cNvSpPr>
          <p:nvPr/>
        </p:nvSpPr>
        <p:spPr>
          <a:xfrm>
            <a:off x="6082213" y="1934020"/>
            <a:ext cx="913033" cy="51283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2000" dirty="0">
                <a:solidFill>
                  <a:srgbClr val="E54D23"/>
                </a:solidFill>
              </a:rPr>
              <a:t>-32%</a:t>
            </a:r>
            <a:endParaRPr lang="de-DE" sz="2000" dirty="0">
              <a:solidFill>
                <a:srgbClr val="E54D23"/>
              </a:solidFill>
            </a:endParaRPr>
          </a:p>
        </p:txBody>
      </p:sp>
      <p:sp>
        <p:nvSpPr>
          <p:cNvPr id="15" name="Title 3">
            <a:extLst>
              <a:ext uri="{FF2B5EF4-FFF2-40B4-BE49-F238E27FC236}">
                <a16:creationId xmlns:a16="http://schemas.microsoft.com/office/drawing/2014/main" xmlns="" id="{1F2B6115-8573-FA47-A62C-34E239B1B6AC}"/>
              </a:ext>
            </a:extLst>
          </p:cNvPr>
          <p:cNvSpPr txBox="1">
            <a:spLocks/>
          </p:cNvSpPr>
          <p:nvPr/>
        </p:nvSpPr>
        <p:spPr>
          <a:xfrm>
            <a:off x="6108823" y="2497241"/>
            <a:ext cx="913033" cy="51283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2000" dirty="0">
                <a:solidFill>
                  <a:srgbClr val="771F11"/>
                </a:solidFill>
              </a:rPr>
              <a:t>-42%</a:t>
            </a:r>
            <a:endParaRPr lang="de-DE" sz="2000" dirty="0">
              <a:solidFill>
                <a:srgbClr val="771F11"/>
              </a:solidFill>
            </a:endParaRPr>
          </a:p>
        </p:txBody>
      </p:sp>
    </p:spTree>
    <p:extLst>
      <p:ext uri="{BB962C8B-B14F-4D97-AF65-F5344CB8AC3E}">
        <p14:creationId xmlns:p14="http://schemas.microsoft.com/office/powerpoint/2010/main" val="3467261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1CFFCB-1C18-D84F-9A0D-0AE9367F1B54}"/>
              </a:ext>
            </a:extLst>
          </p:cNvPr>
          <p:cNvSpPr>
            <a:spLocks noGrp="1"/>
          </p:cNvSpPr>
          <p:nvPr>
            <p:ph type="ctrTitle"/>
          </p:nvPr>
        </p:nvSpPr>
        <p:spPr/>
        <p:txBody>
          <a:bodyPr/>
          <a:lstStyle/>
          <a:p>
            <a:r>
              <a:rPr lang="de-DE" dirty="0">
                <a:latin typeface="Lato Black"/>
              </a:rPr>
              <a:t>Parent </a:t>
            </a:r>
            <a:r>
              <a:rPr lang="de-DE" dirty="0" err="1">
                <a:latin typeface="Lato Black"/>
              </a:rPr>
              <a:t>and</a:t>
            </a:r>
            <a:r>
              <a:rPr lang="de-DE" dirty="0">
                <a:latin typeface="Lato Black"/>
              </a:rPr>
              <a:t> </a:t>
            </a:r>
            <a:r>
              <a:rPr lang="de-DE" dirty="0" err="1">
                <a:latin typeface="Lato Black"/>
              </a:rPr>
              <a:t>caregiver</a:t>
            </a:r>
            <a:r>
              <a:rPr lang="de-DE" dirty="0">
                <a:latin typeface="Lato Black"/>
              </a:rPr>
              <a:t> </a:t>
            </a:r>
            <a:r>
              <a:rPr lang="de-DE" dirty="0" err="1">
                <a:latin typeface="Lato Black"/>
              </a:rPr>
              <a:t>support</a:t>
            </a:r>
            <a:endParaRPr lang="de-DE" dirty="0">
              <a:latin typeface="Lato Black"/>
            </a:endParaRPr>
          </a:p>
        </p:txBody>
      </p:sp>
      <p:sp>
        <p:nvSpPr>
          <p:cNvPr id="3" name="Subtitle 2">
            <a:extLst>
              <a:ext uri="{FF2B5EF4-FFF2-40B4-BE49-F238E27FC236}">
                <a16:creationId xmlns:a16="http://schemas.microsoft.com/office/drawing/2014/main" xmlns="" id="{48A0381A-DE29-3A4B-8799-B8D53756F02F}"/>
              </a:ext>
            </a:extLst>
          </p:cNvPr>
          <p:cNvSpPr>
            <a:spLocks noGrp="1"/>
          </p:cNvSpPr>
          <p:nvPr>
            <p:ph type="subTitle" idx="1"/>
          </p:nvPr>
        </p:nvSpPr>
        <p:spPr/>
        <p:txBody>
          <a:bodyPr/>
          <a:lstStyle/>
          <a:p>
            <a:r>
              <a:rPr lang="en" dirty="0">
                <a:latin typeface="Lato Heavy"/>
              </a:rPr>
              <a:t>Home visits</a:t>
            </a:r>
          </a:p>
          <a:p>
            <a:r>
              <a:rPr lang="en" dirty="0">
                <a:latin typeface="Lato Heavy"/>
              </a:rPr>
              <a:t>Groups settings</a:t>
            </a:r>
          </a:p>
          <a:p>
            <a:r>
              <a:rPr lang="en" dirty="0">
                <a:latin typeface="Lato Heavy"/>
              </a:rPr>
              <a:t>Comprehensive </a:t>
            </a:r>
            <a:r>
              <a:rPr lang="en" dirty="0" err="1">
                <a:latin typeface="Lato Heavy"/>
              </a:rPr>
              <a:t>programmes</a:t>
            </a:r>
            <a:endParaRPr lang="en" dirty="0">
              <a:latin typeface="Lato Heavy"/>
            </a:endParaRPr>
          </a:p>
        </p:txBody>
      </p:sp>
      <p:sp>
        <p:nvSpPr>
          <p:cNvPr id="4" name="Slide Number Placeholder 3">
            <a:extLst>
              <a:ext uri="{FF2B5EF4-FFF2-40B4-BE49-F238E27FC236}">
                <a16:creationId xmlns:a16="http://schemas.microsoft.com/office/drawing/2014/main" xmlns="" id="{E0822B91-EDFA-8049-B307-889EAAE4EDAF}"/>
              </a:ext>
            </a:extLst>
          </p:cNvPr>
          <p:cNvSpPr>
            <a:spLocks noGrp="1"/>
          </p:cNvSpPr>
          <p:nvPr>
            <p:ph type="sldNum" sz="quarter" idx="12"/>
          </p:nvPr>
        </p:nvSpPr>
        <p:spPr/>
        <p:txBody>
          <a:bodyPr/>
          <a:lstStyle/>
          <a:p>
            <a:fld id="{3653EAE3-D965-ED4D-8CFF-3330FB4F2C12}" type="slidenum">
              <a:rPr lang="en-US" smtClean="0"/>
              <a:pPr/>
              <a:t>28</a:t>
            </a:fld>
            <a:endParaRPr lang="en-US" dirty="0"/>
          </a:p>
        </p:txBody>
      </p:sp>
    </p:spTree>
    <p:extLst>
      <p:ext uri="{BB962C8B-B14F-4D97-AF65-F5344CB8AC3E}">
        <p14:creationId xmlns:p14="http://schemas.microsoft.com/office/powerpoint/2010/main" val="2967455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301FBDD6-E2B1-6141-8437-892091AFDD8E}"/>
              </a:ext>
            </a:extLst>
          </p:cNvPr>
          <p:cNvPicPr>
            <a:picLocks noChangeAspect="1"/>
          </p:cNvPicPr>
          <p:nvPr/>
        </p:nvPicPr>
        <p:blipFill>
          <a:blip r:embed="rId3"/>
          <a:stretch>
            <a:fillRect/>
          </a:stretch>
        </p:blipFill>
        <p:spPr>
          <a:xfrm>
            <a:off x="1364554" y="1119917"/>
            <a:ext cx="6591821" cy="3592028"/>
          </a:xfrm>
          <a:prstGeom prst="rect">
            <a:avLst/>
          </a:prstGeom>
        </p:spPr>
      </p:pic>
      <p:sp>
        <p:nvSpPr>
          <p:cNvPr id="2" name="Slide Number Placeholder 1">
            <a:extLst>
              <a:ext uri="{FF2B5EF4-FFF2-40B4-BE49-F238E27FC236}">
                <a16:creationId xmlns:a16="http://schemas.microsoft.com/office/drawing/2014/main" xmlns="" id="{0F6D7401-C9BF-A644-91AF-8AC3DC5D42BB}"/>
              </a:ext>
            </a:extLst>
          </p:cNvPr>
          <p:cNvSpPr>
            <a:spLocks noGrp="1"/>
          </p:cNvSpPr>
          <p:nvPr>
            <p:ph type="sldNum" sz="quarter" idx="12"/>
          </p:nvPr>
        </p:nvSpPr>
        <p:spPr/>
        <p:txBody>
          <a:bodyPr/>
          <a:lstStyle/>
          <a:p>
            <a:fld id="{3653EAE3-D965-ED4D-8CFF-3330FB4F2C12}" type="slidenum">
              <a:rPr lang="en-US" smtClean="0"/>
              <a:pPr/>
              <a:t>29</a:t>
            </a:fld>
            <a:endParaRPr lang="en-US" dirty="0"/>
          </a:p>
        </p:txBody>
      </p:sp>
      <p:sp>
        <p:nvSpPr>
          <p:cNvPr id="4" name="Title 3">
            <a:extLst>
              <a:ext uri="{FF2B5EF4-FFF2-40B4-BE49-F238E27FC236}">
                <a16:creationId xmlns:a16="http://schemas.microsoft.com/office/drawing/2014/main" xmlns="" id="{34CD307B-F9B8-5A4C-86A0-1CB75628FA07}"/>
              </a:ext>
            </a:extLst>
          </p:cNvPr>
          <p:cNvSpPr>
            <a:spLocks noGrp="1"/>
          </p:cNvSpPr>
          <p:nvPr>
            <p:ph type="title"/>
          </p:nvPr>
        </p:nvSpPr>
        <p:spPr/>
        <p:txBody>
          <a:bodyPr/>
          <a:lstStyle/>
          <a:p>
            <a:r>
              <a:rPr lang="de-DE" dirty="0"/>
              <a:t>Parent </a:t>
            </a:r>
            <a:r>
              <a:rPr lang="de-DE" dirty="0" err="1"/>
              <a:t>and</a:t>
            </a:r>
            <a:r>
              <a:rPr lang="de-DE" dirty="0"/>
              <a:t> </a:t>
            </a:r>
            <a:r>
              <a:rPr lang="de-DE" dirty="0" err="1"/>
              <a:t>caregiver</a:t>
            </a:r>
            <a:r>
              <a:rPr lang="de-DE" dirty="0"/>
              <a:t> </a:t>
            </a:r>
            <a:r>
              <a:rPr lang="de-DE" dirty="0" err="1"/>
              <a:t>support</a:t>
            </a:r>
            <a:endParaRPr lang="de-DE" dirty="0"/>
          </a:p>
        </p:txBody>
      </p:sp>
      <p:sp>
        <p:nvSpPr>
          <p:cNvPr id="5" name="Content Placeholder 4">
            <a:extLst>
              <a:ext uri="{FF2B5EF4-FFF2-40B4-BE49-F238E27FC236}">
                <a16:creationId xmlns:a16="http://schemas.microsoft.com/office/drawing/2014/main" xmlns="" id="{2AF74FA0-EC7F-F049-BEE5-3F1402BD4668}"/>
              </a:ext>
            </a:extLst>
          </p:cNvPr>
          <p:cNvSpPr>
            <a:spLocks noGrp="1"/>
          </p:cNvSpPr>
          <p:nvPr>
            <p:ph sz="quarter" idx="14"/>
          </p:nvPr>
        </p:nvSpPr>
        <p:spPr/>
        <p:txBody>
          <a:bodyPr/>
          <a:lstStyle/>
          <a:p>
            <a:r>
              <a:rPr lang="en" dirty="0"/>
              <a:t>Reduction in child maltreatment due to Nurse-Family Partnership </a:t>
            </a:r>
            <a:r>
              <a:rPr lang="en" dirty="0" err="1"/>
              <a:t>programme</a:t>
            </a:r>
            <a:r>
              <a:rPr lang="en" dirty="0"/>
              <a:t> at 15-year follow up</a:t>
            </a:r>
          </a:p>
        </p:txBody>
      </p:sp>
      <p:sp>
        <p:nvSpPr>
          <p:cNvPr id="7" name="TextBox 6">
            <a:extLst>
              <a:ext uri="{FF2B5EF4-FFF2-40B4-BE49-F238E27FC236}">
                <a16:creationId xmlns:a16="http://schemas.microsoft.com/office/drawing/2014/main" xmlns="" id="{1EAE4C81-6539-194A-AA51-E9478816E8ED}"/>
              </a:ext>
            </a:extLst>
          </p:cNvPr>
          <p:cNvSpPr txBox="1"/>
          <p:nvPr/>
        </p:nvSpPr>
        <p:spPr>
          <a:xfrm>
            <a:off x="1475656" y="4731990"/>
            <a:ext cx="5472608" cy="307777"/>
          </a:xfrm>
          <a:prstGeom prst="rect">
            <a:avLst/>
          </a:prstGeom>
          <a:noFill/>
        </p:spPr>
        <p:txBody>
          <a:bodyPr wrap="square" rtlCol="0">
            <a:spAutoFit/>
          </a:bodyPr>
          <a:lstStyle/>
          <a:p>
            <a:r>
              <a:rPr lang="de-DE" sz="700" i="1" dirty="0">
                <a:latin typeface="Lato Light" panose="020F0302020204030203" pitchFamily="34" charset="77"/>
              </a:rPr>
              <a:t>Source: Olds D, Henderson CR </a:t>
            </a:r>
            <a:r>
              <a:rPr lang="de-DE" sz="700" i="1" dirty="0" err="1">
                <a:latin typeface="Lato Light" panose="020F0302020204030203" pitchFamily="34" charset="77"/>
              </a:rPr>
              <a:t>Jr</a:t>
            </a:r>
            <a:r>
              <a:rPr lang="de-DE" sz="700" i="1" dirty="0">
                <a:latin typeface="Lato Light" panose="020F0302020204030203" pitchFamily="34" charset="77"/>
              </a:rPr>
              <a:t>, Cole R, Eckenrode J, </a:t>
            </a:r>
            <a:r>
              <a:rPr lang="de-DE" sz="700" i="1" dirty="0" err="1">
                <a:latin typeface="Lato Light" panose="020F0302020204030203" pitchFamily="34" charset="77"/>
              </a:rPr>
              <a:t>Kitzman</a:t>
            </a:r>
            <a:r>
              <a:rPr lang="de-DE" sz="700" i="1" dirty="0">
                <a:latin typeface="Lato Light" panose="020F0302020204030203" pitchFamily="34" charset="77"/>
              </a:rPr>
              <a:t> H, </a:t>
            </a:r>
            <a:r>
              <a:rPr lang="de-DE" sz="700" i="1" dirty="0" err="1">
                <a:latin typeface="Lato Light" panose="020F0302020204030203" pitchFamily="34" charset="77"/>
              </a:rPr>
              <a:t>Luckey</a:t>
            </a:r>
            <a:r>
              <a:rPr lang="de-DE" sz="700" i="1" dirty="0">
                <a:latin typeface="Lato Light" panose="020F0302020204030203" pitchFamily="34" charset="77"/>
              </a:rPr>
              <a:t> D, </a:t>
            </a:r>
            <a:r>
              <a:rPr lang="de-DE" sz="700" i="1" dirty="0" err="1">
                <a:latin typeface="Lato Light" panose="020F0302020204030203" pitchFamily="34" charset="77"/>
              </a:rPr>
              <a:t>Pettitt</a:t>
            </a:r>
            <a:r>
              <a:rPr lang="de-DE" sz="700" i="1" dirty="0">
                <a:latin typeface="Lato Light" panose="020F0302020204030203" pitchFamily="34" charset="77"/>
              </a:rPr>
              <a:t> L, </a:t>
            </a:r>
            <a:r>
              <a:rPr lang="de-DE" sz="700" i="1" dirty="0" err="1">
                <a:latin typeface="Lato Light" panose="020F0302020204030203" pitchFamily="34" charset="77"/>
              </a:rPr>
              <a:t>Sidora</a:t>
            </a:r>
            <a:r>
              <a:rPr lang="de-DE" sz="700" i="1" dirty="0">
                <a:latin typeface="Lato Light" panose="020F0302020204030203" pitchFamily="34" charset="77"/>
              </a:rPr>
              <a:t> K, Morris P, Powers J. Long-term </a:t>
            </a:r>
            <a:r>
              <a:rPr lang="de-DE" sz="700" i="1" dirty="0" err="1">
                <a:latin typeface="Lato Light" panose="020F0302020204030203" pitchFamily="34" charset="77"/>
              </a:rPr>
              <a:t>effects</a:t>
            </a:r>
            <a:r>
              <a:rPr lang="de-DE" sz="700" i="1" dirty="0">
                <a:latin typeface="Lato Light" panose="020F0302020204030203" pitchFamily="34" charset="77"/>
              </a:rPr>
              <a:t> </a:t>
            </a:r>
            <a:r>
              <a:rPr lang="de-DE" sz="700" i="1" dirty="0" err="1">
                <a:latin typeface="Lato Light" panose="020F0302020204030203" pitchFamily="34" charset="77"/>
              </a:rPr>
              <a:t>of</a:t>
            </a:r>
            <a:r>
              <a:rPr lang="de-DE" sz="700" i="1" dirty="0">
                <a:latin typeface="Lato Light" panose="020F0302020204030203" pitchFamily="34" charset="77"/>
              </a:rPr>
              <a:t> </a:t>
            </a:r>
            <a:r>
              <a:rPr lang="de-DE" sz="700" i="1" dirty="0" err="1">
                <a:latin typeface="Lato Light" panose="020F0302020204030203" pitchFamily="34" charset="77"/>
              </a:rPr>
              <a:t>nurse</a:t>
            </a:r>
            <a:r>
              <a:rPr lang="de-DE" sz="700" i="1" dirty="0">
                <a:latin typeface="Lato Light" panose="020F0302020204030203" pitchFamily="34" charset="77"/>
              </a:rPr>
              <a:t> </a:t>
            </a:r>
            <a:r>
              <a:rPr lang="de-DE" sz="700" i="1" dirty="0" err="1">
                <a:latin typeface="Lato Light" panose="020F0302020204030203" pitchFamily="34" charset="77"/>
              </a:rPr>
              <a:t>home</a:t>
            </a:r>
            <a:r>
              <a:rPr lang="de-DE" sz="700" i="1" dirty="0">
                <a:latin typeface="Lato Light" panose="020F0302020204030203" pitchFamily="34" charset="77"/>
              </a:rPr>
              <a:t> </a:t>
            </a:r>
            <a:r>
              <a:rPr lang="de-DE" sz="700" i="1" dirty="0" err="1">
                <a:latin typeface="Lato Light" panose="020F0302020204030203" pitchFamily="34" charset="77"/>
              </a:rPr>
              <a:t>visitation</a:t>
            </a:r>
            <a:r>
              <a:rPr lang="de-DE" sz="700" i="1" dirty="0">
                <a:latin typeface="Lato Light" panose="020F0302020204030203" pitchFamily="34" charset="77"/>
              </a:rPr>
              <a:t> on </a:t>
            </a:r>
            <a:r>
              <a:rPr lang="de-DE" sz="700" i="1" dirty="0" err="1">
                <a:latin typeface="Lato Light" panose="020F0302020204030203" pitchFamily="34" charset="77"/>
              </a:rPr>
              <a:t>children's</a:t>
            </a:r>
            <a:r>
              <a:rPr lang="de-DE" sz="700" i="1" dirty="0">
                <a:latin typeface="Lato Light" panose="020F0302020204030203" pitchFamily="34" charset="77"/>
              </a:rPr>
              <a:t> </a:t>
            </a:r>
            <a:r>
              <a:rPr lang="de-DE" sz="700" i="1" dirty="0" err="1">
                <a:latin typeface="Lato Light" panose="020F0302020204030203" pitchFamily="34" charset="77"/>
              </a:rPr>
              <a:t>criminal</a:t>
            </a:r>
            <a:r>
              <a:rPr lang="de-DE" sz="700" i="1" dirty="0">
                <a:latin typeface="Lato Light" panose="020F0302020204030203" pitchFamily="34" charset="77"/>
              </a:rPr>
              <a:t> </a:t>
            </a:r>
            <a:r>
              <a:rPr lang="de-DE" sz="700" i="1" dirty="0" err="1">
                <a:latin typeface="Lato Light" panose="020F0302020204030203" pitchFamily="34" charset="77"/>
              </a:rPr>
              <a:t>and</a:t>
            </a:r>
            <a:r>
              <a:rPr lang="de-DE" sz="700" i="1" dirty="0">
                <a:latin typeface="Lato Light" panose="020F0302020204030203" pitchFamily="34" charset="77"/>
              </a:rPr>
              <a:t> </a:t>
            </a:r>
            <a:r>
              <a:rPr lang="de-DE" sz="700" i="1" dirty="0" err="1">
                <a:latin typeface="Lato Light" panose="020F0302020204030203" pitchFamily="34" charset="77"/>
              </a:rPr>
              <a:t>antisocial</a:t>
            </a:r>
            <a:r>
              <a:rPr lang="de-DE" sz="700" i="1" dirty="0">
                <a:latin typeface="Lato Light" panose="020F0302020204030203" pitchFamily="34" charset="77"/>
              </a:rPr>
              <a:t> </a:t>
            </a:r>
            <a:r>
              <a:rPr lang="de-DE" sz="700" i="1" dirty="0" err="1">
                <a:latin typeface="Lato Light" panose="020F0302020204030203" pitchFamily="34" charset="77"/>
              </a:rPr>
              <a:t>behaviour</a:t>
            </a:r>
            <a:r>
              <a:rPr lang="de-DE" sz="700" i="1" dirty="0">
                <a:latin typeface="Lato Light" panose="020F0302020204030203" pitchFamily="34" charset="77"/>
              </a:rPr>
              <a:t>: 15-year follow-</a:t>
            </a:r>
            <a:r>
              <a:rPr lang="de-DE" sz="700" i="1" dirty="0" err="1">
                <a:latin typeface="Lato Light" panose="020F0302020204030203" pitchFamily="34" charset="77"/>
              </a:rPr>
              <a:t>up</a:t>
            </a:r>
            <a:r>
              <a:rPr lang="de-DE" sz="700" i="1" dirty="0">
                <a:latin typeface="Lato Light" panose="020F0302020204030203" pitchFamily="34" charset="77"/>
              </a:rPr>
              <a:t> </a:t>
            </a:r>
            <a:r>
              <a:rPr lang="de-DE" sz="700" i="1" dirty="0" err="1">
                <a:latin typeface="Lato Light" panose="020F0302020204030203" pitchFamily="34" charset="77"/>
              </a:rPr>
              <a:t>of</a:t>
            </a:r>
            <a:r>
              <a:rPr lang="de-DE" sz="700" i="1" dirty="0">
                <a:latin typeface="Lato Light" panose="020F0302020204030203" pitchFamily="34" charset="77"/>
              </a:rPr>
              <a:t> a </a:t>
            </a:r>
            <a:r>
              <a:rPr lang="de-DE" sz="700" i="1" dirty="0" err="1">
                <a:latin typeface="Lato Light" panose="020F0302020204030203" pitchFamily="34" charset="77"/>
              </a:rPr>
              <a:t>randomized</a:t>
            </a:r>
            <a:r>
              <a:rPr lang="de-DE" sz="700" i="1" dirty="0">
                <a:latin typeface="Lato Light" panose="020F0302020204030203" pitchFamily="34" charset="77"/>
              </a:rPr>
              <a:t> </a:t>
            </a:r>
            <a:r>
              <a:rPr lang="de-DE" sz="700" i="1" dirty="0" err="1">
                <a:latin typeface="Lato Light" panose="020F0302020204030203" pitchFamily="34" charset="77"/>
              </a:rPr>
              <a:t>controlled</a:t>
            </a:r>
            <a:r>
              <a:rPr lang="de-DE" sz="700" i="1" dirty="0">
                <a:latin typeface="Lato Light" panose="020F0302020204030203" pitchFamily="34" charset="77"/>
              </a:rPr>
              <a:t> </a:t>
            </a:r>
            <a:r>
              <a:rPr lang="de-DE" sz="700" i="1" dirty="0" err="1">
                <a:latin typeface="Lato Light" panose="020F0302020204030203" pitchFamily="34" charset="77"/>
              </a:rPr>
              <a:t>trial</a:t>
            </a:r>
            <a:r>
              <a:rPr lang="de-DE" sz="700" i="1" dirty="0">
                <a:latin typeface="Lato Light" panose="020F0302020204030203" pitchFamily="34" charset="77"/>
              </a:rPr>
              <a:t>.  JAMA. 1998 </a:t>
            </a:r>
            <a:r>
              <a:rPr lang="de-DE" sz="700" i="1" dirty="0" err="1">
                <a:latin typeface="Lato Light" panose="020F0302020204030203" pitchFamily="34" charset="77"/>
              </a:rPr>
              <a:t>Oct</a:t>
            </a:r>
            <a:r>
              <a:rPr lang="de-DE" sz="700" i="1" dirty="0">
                <a:latin typeface="Lato Light" panose="020F0302020204030203" pitchFamily="34" charset="77"/>
              </a:rPr>
              <a:t> 14;280(14):1238-44.</a:t>
            </a:r>
          </a:p>
        </p:txBody>
      </p:sp>
      <p:sp>
        <p:nvSpPr>
          <p:cNvPr id="11" name="Title 3">
            <a:extLst>
              <a:ext uri="{FF2B5EF4-FFF2-40B4-BE49-F238E27FC236}">
                <a16:creationId xmlns:a16="http://schemas.microsoft.com/office/drawing/2014/main" xmlns="" id="{680A7BBE-93EB-5F49-B7AC-87C48C0EACF3}"/>
              </a:ext>
            </a:extLst>
          </p:cNvPr>
          <p:cNvSpPr txBox="1">
            <a:spLocks/>
          </p:cNvSpPr>
          <p:nvPr/>
        </p:nvSpPr>
        <p:spPr>
          <a:xfrm>
            <a:off x="6300192" y="2476275"/>
            <a:ext cx="978888" cy="46667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2000" dirty="0">
                <a:solidFill>
                  <a:srgbClr val="016F52"/>
                </a:solidFill>
              </a:rPr>
              <a:t>-48%</a:t>
            </a:r>
            <a:endParaRPr lang="de-DE" sz="2000" dirty="0">
              <a:solidFill>
                <a:srgbClr val="016F52"/>
              </a:solidFill>
            </a:endParaRPr>
          </a:p>
        </p:txBody>
      </p:sp>
      <p:pic>
        <p:nvPicPr>
          <p:cNvPr id="14" name="Graphic 13">
            <a:extLst>
              <a:ext uri="{FF2B5EF4-FFF2-40B4-BE49-F238E27FC236}">
                <a16:creationId xmlns:a16="http://schemas.microsoft.com/office/drawing/2014/main" xmlns="" id="{6B0B130D-A0AB-C14E-BA8D-ECB00963AEC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987824" y="1482919"/>
            <a:ext cx="632336" cy="632336"/>
          </a:xfrm>
          <a:prstGeom prst="rect">
            <a:avLst/>
          </a:prstGeom>
        </p:spPr>
      </p:pic>
    </p:spTree>
    <p:extLst>
      <p:ext uri="{BB962C8B-B14F-4D97-AF65-F5344CB8AC3E}">
        <p14:creationId xmlns:p14="http://schemas.microsoft.com/office/powerpoint/2010/main" val="2061398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168D5-3177-8C4E-A316-7B7DF822DFA5}"/>
              </a:ext>
            </a:extLst>
          </p:cNvPr>
          <p:cNvSpPr>
            <a:spLocks noGrp="1"/>
          </p:cNvSpPr>
          <p:nvPr>
            <p:ph type="title"/>
          </p:nvPr>
        </p:nvSpPr>
        <p:spPr/>
        <p:txBody>
          <a:bodyPr>
            <a:normAutofit/>
          </a:bodyPr>
          <a:lstStyle/>
          <a:p>
            <a:r>
              <a:rPr lang="en" dirty="0"/>
              <a:t>Magnitude of violence against children</a:t>
            </a:r>
            <a:endParaRPr lang="de-DE" dirty="0"/>
          </a:p>
        </p:txBody>
      </p:sp>
      <p:sp>
        <p:nvSpPr>
          <p:cNvPr id="3" name="Footer Placeholder 2">
            <a:extLst>
              <a:ext uri="{FF2B5EF4-FFF2-40B4-BE49-F238E27FC236}">
                <a16:creationId xmlns:a16="http://schemas.microsoft.com/office/drawing/2014/main" xmlns="" id="{73155ADC-F0A1-864D-AE82-9D64D952CAEF}"/>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79563CA4-D326-0E44-B57A-CCE09F00E4B4}"/>
              </a:ext>
            </a:extLst>
          </p:cNvPr>
          <p:cNvSpPr>
            <a:spLocks noGrp="1"/>
          </p:cNvSpPr>
          <p:nvPr>
            <p:ph type="sldNum" sz="quarter" idx="12"/>
          </p:nvPr>
        </p:nvSpPr>
        <p:spPr/>
        <p:txBody>
          <a:bodyPr/>
          <a:lstStyle/>
          <a:p>
            <a:fld id="{3653EAE3-D965-ED4D-8CFF-3330FB4F2C12}" type="slidenum">
              <a:rPr lang="en-US" smtClean="0"/>
              <a:pPr/>
              <a:t>3</a:t>
            </a:fld>
            <a:endParaRPr lang="en-US" dirty="0"/>
          </a:p>
        </p:txBody>
      </p:sp>
      <p:sp>
        <p:nvSpPr>
          <p:cNvPr id="5" name="Content Placeholder 4">
            <a:extLst>
              <a:ext uri="{FF2B5EF4-FFF2-40B4-BE49-F238E27FC236}">
                <a16:creationId xmlns:a16="http://schemas.microsoft.com/office/drawing/2014/main" xmlns="" id="{3C404B8C-52BD-FC42-B434-FEA4BEB21E77}"/>
              </a:ext>
            </a:extLst>
          </p:cNvPr>
          <p:cNvSpPr>
            <a:spLocks noGrp="1"/>
          </p:cNvSpPr>
          <p:nvPr>
            <p:ph sz="quarter" idx="13"/>
          </p:nvPr>
        </p:nvSpPr>
        <p:spPr>
          <a:xfrm>
            <a:off x="1835696" y="1027407"/>
            <a:ext cx="6984775" cy="320207"/>
          </a:xfrm>
        </p:spPr>
        <p:txBody>
          <a:bodyPr>
            <a:noAutofit/>
          </a:bodyPr>
          <a:lstStyle/>
          <a:p>
            <a:r>
              <a:rPr lang="en" sz="2000" dirty="0"/>
              <a:t>Homicide is among the </a:t>
            </a:r>
            <a:r>
              <a:rPr lang="en" sz="2000" b="1" dirty="0">
                <a:latin typeface="Lato Heavy" panose="020F0502020204030203" pitchFamily="34" charset="77"/>
              </a:rPr>
              <a:t>top five </a:t>
            </a:r>
            <a:r>
              <a:rPr lang="en" sz="2000" dirty="0"/>
              <a:t>causes of death in adolescents.</a:t>
            </a:r>
          </a:p>
        </p:txBody>
      </p:sp>
      <p:grpSp>
        <p:nvGrpSpPr>
          <p:cNvPr id="15" name="Group 14">
            <a:extLst>
              <a:ext uri="{FF2B5EF4-FFF2-40B4-BE49-F238E27FC236}">
                <a16:creationId xmlns:a16="http://schemas.microsoft.com/office/drawing/2014/main" xmlns="" id="{8D657EA7-13FB-554E-ABE5-940B67E2B1B0}"/>
              </a:ext>
            </a:extLst>
          </p:cNvPr>
          <p:cNvGrpSpPr/>
          <p:nvPr/>
        </p:nvGrpSpPr>
        <p:grpSpPr>
          <a:xfrm>
            <a:off x="467544" y="1635646"/>
            <a:ext cx="5256262" cy="363514"/>
            <a:chOff x="467544" y="1786220"/>
            <a:chExt cx="5256262" cy="363514"/>
          </a:xfrm>
        </p:grpSpPr>
        <p:sp>
          <p:nvSpPr>
            <p:cNvPr id="7" name="Content Placeholder 4">
              <a:extLst>
                <a:ext uri="{FF2B5EF4-FFF2-40B4-BE49-F238E27FC236}">
                  <a16:creationId xmlns:a16="http://schemas.microsoft.com/office/drawing/2014/main" xmlns="" id="{429CEB46-2C21-8646-B59B-848C6884BDA2}"/>
                </a:ext>
              </a:extLst>
            </p:cNvPr>
            <p:cNvSpPr txBox="1">
              <a:spLocks/>
            </p:cNvSpPr>
            <p:nvPr/>
          </p:nvSpPr>
          <p:spPr>
            <a:xfrm>
              <a:off x="1835696" y="1786220"/>
              <a:ext cx="3888110" cy="363514"/>
            </a:xfrm>
            <a:prstGeom prst="rect">
              <a:avLst/>
            </a:prstGeom>
          </p:spPr>
          <p:txBody>
            <a:bodyPr vert="horz" lIns="91440" tIns="45720" rIns="91440" bIns="45720" rtlCol="0">
              <a:noAutofit/>
            </a:bodyPr>
            <a:lstStyle>
              <a:lvl1pPr marL="0" indent="0" algn="l" defTabSz="685766" rtl="0" eaLnBrk="1" latinLnBrk="0" hangingPunct="1">
                <a:lnSpc>
                  <a:spcPct val="90000"/>
                </a:lnSpc>
                <a:spcBef>
                  <a:spcPts val="750"/>
                </a:spcBef>
                <a:buFont typeface="Arial"/>
                <a:buNone/>
                <a:defRPr sz="21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1pPr>
              <a:lvl2pPr marL="342884" indent="0" algn="l" defTabSz="685766" rtl="0" eaLnBrk="1" latinLnBrk="0" hangingPunct="1">
                <a:lnSpc>
                  <a:spcPct val="90000"/>
                </a:lnSpc>
                <a:spcBef>
                  <a:spcPts val="375"/>
                </a:spcBef>
                <a:buFont typeface="Arial"/>
                <a:buNone/>
                <a:defRPr sz="18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2pPr>
              <a:lvl3pPr marL="685766" indent="0" algn="l" defTabSz="685766" rtl="0" eaLnBrk="1" latinLnBrk="0" hangingPunct="1">
                <a:lnSpc>
                  <a:spcPct val="90000"/>
                </a:lnSpc>
                <a:spcBef>
                  <a:spcPts val="375"/>
                </a:spcBef>
                <a:buFont typeface="Arial"/>
                <a:buNone/>
                <a:defRPr sz="15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3pPr>
              <a:lvl4pPr marL="1028649" indent="0" algn="l" defTabSz="685766" rtl="0" eaLnBrk="1" latinLnBrk="0" hangingPunct="1">
                <a:lnSpc>
                  <a:spcPct val="90000"/>
                </a:lnSpc>
                <a:spcBef>
                  <a:spcPts val="375"/>
                </a:spcBef>
                <a:buFont typeface="Arial"/>
                <a:buNone/>
                <a:defRPr sz="135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4pPr>
              <a:lvl5pPr marL="1371532" indent="0" algn="l" defTabSz="685766" rtl="0" eaLnBrk="1" latinLnBrk="0" hangingPunct="1">
                <a:lnSpc>
                  <a:spcPct val="90000"/>
                </a:lnSpc>
                <a:spcBef>
                  <a:spcPts val="375"/>
                </a:spcBef>
                <a:buFont typeface="Arial"/>
                <a:buNone/>
                <a:defRPr sz="135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 sz="2000" b="1" dirty="0">
                  <a:latin typeface="Lato Heavy" panose="020F0502020204030203" pitchFamily="34" charset="77"/>
                </a:rPr>
                <a:t>80% </a:t>
              </a:r>
              <a:r>
                <a:rPr lang="en" sz="2000" dirty="0"/>
                <a:t>of homicide victims are boys.</a:t>
              </a:r>
            </a:p>
          </p:txBody>
        </p:sp>
        <p:pic>
          <p:nvPicPr>
            <p:cNvPr id="8" name="Picture 7">
              <a:extLst>
                <a:ext uri="{FF2B5EF4-FFF2-40B4-BE49-F238E27FC236}">
                  <a16:creationId xmlns:a16="http://schemas.microsoft.com/office/drawing/2014/main" xmlns="" id="{DC782E7B-BF61-E94F-8C0D-777E4E3627A8}"/>
                </a:ext>
              </a:extLst>
            </p:cNvPr>
            <p:cNvPicPr>
              <a:picLocks noChangeAspect="1"/>
            </p:cNvPicPr>
            <p:nvPr/>
          </p:nvPicPr>
          <p:blipFill>
            <a:blip r:embed="rId3"/>
            <a:stretch>
              <a:fillRect/>
            </a:stretch>
          </p:blipFill>
          <p:spPr>
            <a:xfrm>
              <a:off x="467544" y="1793447"/>
              <a:ext cx="1110878" cy="335847"/>
            </a:xfrm>
            <a:prstGeom prst="rect">
              <a:avLst/>
            </a:prstGeom>
          </p:spPr>
        </p:pic>
      </p:grpSp>
      <p:grpSp>
        <p:nvGrpSpPr>
          <p:cNvPr id="16" name="Group 15">
            <a:extLst>
              <a:ext uri="{FF2B5EF4-FFF2-40B4-BE49-F238E27FC236}">
                <a16:creationId xmlns:a16="http://schemas.microsoft.com/office/drawing/2014/main" xmlns="" id="{0FE0CCAC-6697-8640-BF0C-9D05FDD96895}"/>
              </a:ext>
            </a:extLst>
          </p:cNvPr>
          <p:cNvGrpSpPr/>
          <p:nvPr/>
        </p:nvGrpSpPr>
        <p:grpSpPr>
          <a:xfrm>
            <a:off x="421138" y="2283718"/>
            <a:ext cx="8183311" cy="778995"/>
            <a:chOff x="421138" y="2355726"/>
            <a:chExt cx="8183311" cy="778995"/>
          </a:xfrm>
        </p:grpSpPr>
        <p:sp>
          <p:nvSpPr>
            <p:cNvPr id="9" name="Content Placeholder 4">
              <a:extLst>
                <a:ext uri="{FF2B5EF4-FFF2-40B4-BE49-F238E27FC236}">
                  <a16:creationId xmlns:a16="http://schemas.microsoft.com/office/drawing/2014/main" xmlns="" id="{3DD6BADF-F38F-A843-8BF8-16FAB65702CF}"/>
                </a:ext>
              </a:extLst>
            </p:cNvPr>
            <p:cNvSpPr txBox="1">
              <a:spLocks/>
            </p:cNvSpPr>
            <p:nvPr/>
          </p:nvSpPr>
          <p:spPr>
            <a:xfrm>
              <a:off x="1835697" y="2427734"/>
              <a:ext cx="6768752" cy="706987"/>
            </a:xfrm>
            <a:prstGeom prst="rect">
              <a:avLst/>
            </a:prstGeom>
          </p:spPr>
          <p:txBody>
            <a:bodyPr vert="horz" lIns="91440" tIns="45720" rIns="91440" bIns="45720" rtlCol="0">
              <a:noAutofit/>
            </a:bodyPr>
            <a:lstStyle>
              <a:lvl1pPr marL="0" indent="0" algn="l" defTabSz="685766" rtl="0" eaLnBrk="1" latinLnBrk="0" hangingPunct="1">
                <a:lnSpc>
                  <a:spcPct val="90000"/>
                </a:lnSpc>
                <a:spcBef>
                  <a:spcPts val="750"/>
                </a:spcBef>
                <a:buFont typeface="Arial"/>
                <a:buNone/>
                <a:defRPr sz="21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1pPr>
              <a:lvl2pPr marL="342884" indent="0" algn="l" defTabSz="685766" rtl="0" eaLnBrk="1" latinLnBrk="0" hangingPunct="1">
                <a:lnSpc>
                  <a:spcPct val="90000"/>
                </a:lnSpc>
                <a:spcBef>
                  <a:spcPts val="375"/>
                </a:spcBef>
                <a:buFont typeface="Arial"/>
                <a:buNone/>
                <a:defRPr sz="18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2pPr>
              <a:lvl3pPr marL="685766" indent="0" algn="l" defTabSz="685766" rtl="0" eaLnBrk="1" latinLnBrk="0" hangingPunct="1">
                <a:lnSpc>
                  <a:spcPct val="90000"/>
                </a:lnSpc>
                <a:spcBef>
                  <a:spcPts val="375"/>
                </a:spcBef>
                <a:buFont typeface="Arial"/>
                <a:buNone/>
                <a:defRPr sz="15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3pPr>
              <a:lvl4pPr marL="1028649" indent="0" algn="l" defTabSz="685766" rtl="0" eaLnBrk="1" latinLnBrk="0" hangingPunct="1">
                <a:lnSpc>
                  <a:spcPct val="90000"/>
                </a:lnSpc>
                <a:spcBef>
                  <a:spcPts val="375"/>
                </a:spcBef>
                <a:buFont typeface="Arial"/>
                <a:buNone/>
                <a:defRPr sz="135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4pPr>
              <a:lvl5pPr marL="1371532" indent="0" algn="l" defTabSz="685766" rtl="0" eaLnBrk="1" latinLnBrk="0" hangingPunct="1">
                <a:lnSpc>
                  <a:spcPct val="90000"/>
                </a:lnSpc>
                <a:spcBef>
                  <a:spcPts val="375"/>
                </a:spcBef>
                <a:buFont typeface="Arial"/>
                <a:buNone/>
                <a:defRPr sz="135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 sz="2000" dirty="0"/>
                <a:t>Beyond these deaths, </a:t>
              </a:r>
              <a:r>
                <a:rPr lang="en" sz="2000" b="1" dirty="0">
                  <a:latin typeface="Lato Heavy" panose="020F0502020204030203" pitchFamily="34" charset="77"/>
                </a:rPr>
                <a:t>tens of millions </a:t>
              </a:r>
              <a:r>
                <a:rPr lang="en" sz="2000" dirty="0"/>
                <a:t>more children are affected by violence.</a:t>
              </a:r>
            </a:p>
          </p:txBody>
        </p:sp>
        <p:pic>
          <p:nvPicPr>
            <p:cNvPr id="10" name="Picture 9">
              <a:extLst>
                <a:ext uri="{FF2B5EF4-FFF2-40B4-BE49-F238E27FC236}">
                  <a16:creationId xmlns:a16="http://schemas.microsoft.com/office/drawing/2014/main" xmlns="" id="{807BA2BD-4972-754B-843A-1E5813E2580F}"/>
                </a:ext>
              </a:extLst>
            </p:cNvPr>
            <p:cNvPicPr>
              <a:picLocks noChangeAspect="1"/>
            </p:cNvPicPr>
            <p:nvPr/>
          </p:nvPicPr>
          <p:blipFill>
            <a:blip r:embed="rId4"/>
            <a:stretch>
              <a:fillRect/>
            </a:stretch>
          </p:blipFill>
          <p:spPr>
            <a:xfrm>
              <a:off x="421138" y="2355726"/>
              <a:ext cx="1213966" cy="740725"/>
            </a:xfrm>
            <a:prstGeom prst="rect">
              <a:avLst/>
            </a:prstGeom>
          </p:spPr>
        </p:pic>
      </p:grpSp>
      <p:grpSp>
        <p:nvGrpSpPr>
          <p:cNvPr id="17" name="Group 16">
            <a:extLst>
              <a:ext uri="{FF2B5EF4-FFF2-40B4-BE49-F238E27FC236}">
                <a16:creationId xmlns:a16="http://schemas.microsoft.com/office/drawing/2014/main" xmlns="" id="{23EDF6E7-2812-434D-89C0-673BEAFB7001}"/>
              </a:ext>
            </a:extLst>
          </p:cNvPr>
          <p:cNvGrpSpPr/>
          <p:nvPr/>
        </p:nvGrpSpPr>
        <p:grpSpPr>
          <a:xfrm>
            <a:off x="421138" y="3351335"/>
            <a:ext cx="6598811" cy="444551"/>
            <a:chOff x="421138" y="3368854"/>
            <a:chExt cx="6598811" cy="444551"/>
          </a:xfrm>
        </p:grpSpPr>
        <p:sp>
          <p:nvSpPr>
            <p:cNvPr id="11" name="Content Placeholder 4">
              <a:extLst>
                <a:ext uri="{FF2B5EF4-FFF2-40B4-BE49-F238E27FC236}">
                  <a16:creationId xmlns:a16="http://schemas.microsoft.com/office/drawing/2014/main" xmlns="" id="{E287C514-A81E-4E47-953D-219F0CC5B097}"/>
                </a:ext>
              </a:extLst>
            </p:cNvPr>
            <p:cNvSpPr txBox="1">
              <a:spLocks/>
            </p:cNvSpPr>
            <p:nvPr/>
          </p:nvSpPr>
          <p:spPr>
            <a:xfrm>
              <a:off x="1835696" y="3467025"/>
              <a:ext cx="5184253" cy="343582"/>
            </a:xfrm>
            <a:prstGeom prst="rect">
              <a:avLst/>
            </a:prstGeom>
          </p:spPr>
          <p:txBody>
            <a:bodyPr vert="horz" lIns="91440" tIns="45720" rIns="91440" bIns="45720" rtlCol="0">
              <a:noAutofit/>
            </a:bodyPr>
            <a:lstStyle>
              <a:lvl1pPr marL="0" indent="0" algn="l" defTabSz="685766" rtl="0" eaLnBrk="1" latinLnBrk="0" hangingPunct="1">
                <a:lnSpc>
                  <a:spcPct val="90000"/>
                </a:lnSpc>
                <a:spcBef>
                  <a:spcPts val="750"/>
                </a:spcBef>
                <a:buFont typeface="Arial"/>
                <a:buNone/>
                <a:defRPr sz="21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1pPr>
              <a:lvl2pPr marL="342884" indent="0" algn="l" defTabSz="685766" rtl="0" eaLnBrk="1" latinLnBrk="0" hangingPunct="1">
                <a:lnSpc>
                  <a:spcPct val="90000"/>
                </a:lnSpc>
                <a:spcBef>
                  <a:spcPts val="375"/>
                </a:spcBef>
                <a:buFont typeface="Arial"/>
                <a:buNone/>
                <a:defRPr sz="18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2pPr>
              <a:lvl3pPr marL="685766" indent="0" algn="l" defTabSz="685766" rtl="0" eaLnBrk="1" latinLnBrk="0" hangingPunct="1">
                <a:lnSpc>
                  <a:spcPct val="90000"/>
                </a:lnSpc>
                <a:spcBef>
                  <a:spcPts val="375"/>
                </a:spcBef>
                <a:buFont typeface="Arial"/>
                <a:buNone/>
                <a:defRPr sz="15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3pPr>
              <a:lvl4pPr marL="1028649" indent="0" algn="l" defTabSz="685766" rtl="0" eaLnBrk="1" latinLnBrk="0" hangingPunct="1">
                <a:lnSpc>
                  <a:spcPct val="90000"/>
                </a:lnSpc>
                <a:spcBef>
                  <a:spcPts val="375"/>
                </a:spcBef>
                <a:buFont typeface="Arial"/>
                <a:buNone/>
                <a:defRPr sz="135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4pPr>
              <a:lvl5pPr marL="1371532" indent="0" algn="l" defTabSz="685766" rtl="0" eaLnBrk="1" latinLnBrk="0" hangingPunct="1">
                <a:lnSpc>
                  <a:spcPct val="90000"/>
                </a:lnSpc>
                <a:spcBef>
                  <a:spcPts val="375"/>
                </a:spcBef>
                <a:buFont typeface="Arial"/>
                <a:buNone/>
                <a:defRPr sz="135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 sz="2000" b="1" dirty="0">
                  <a:latin typeface="Lato Heavy" panose="020F0502020204030203" pitchFamily="34" charset="77"/>
                </a:rPr>
                <a:t>1 in 4 </a:t>
              </a:r>
              <a:r>
                <a:rPr lang="en" sz="2000" dirty="0"/>
                <a:t>children suffer physical abuse.</a:t>
              </a:r>
            </a:p>
          </p:txBody>
        </p:sp>
        <p:pic>
          <p:nvPicPr>
            <p:cNvPr id="12" name="Picture 11">
              <a:extLst>
                <a:ext uri="{FF2B5EF4-FFF2-40B4-BE49-F238E27FC236}">
                  <a16:creationId xmlns:a16="http://schemas.microsoft.com/office/drawing/2014/main" xmlns="" id="{73B651DC-9220-4E43-8D08-A100B92340C1}"/>
                </a:ext>
              </a:extLst>
            </p:cNvPr>
            <p:cNvPicPr>
              <a:picLocks noChangeAspect="1"/>
            </p:cNvPicPr>
            <p:nvPr/>
          </p:nvPicPr>
          <p:blipFill>
            <a:blip r:embed="rId5"/>
            <a:stretch>
              <a:fillRect/>
            </a:stretch>
          </p:blipFill>
          <p:spPr>
            <a:xfrm>
              <a:off x="421138" y="3368854"/>
              <a:ext cx="1213966" cy="444551"/>
            </a:xfrm>
            <a:prstGeom prst="rect">
              <a:avLst/>
            </a:prstGeom>
          </p:spPr>
        </p:pic>
      </p:grpSp>
      <p:grpSp>
        <p:nvGrpSpPr>
          <p:cNvPr id="18" name="Group 17">
            <a:extLst>
              <a:ext uri="{FF2B5EF4-FFF2-40B4-BE49-F238E27FC236}">
                <a16:creationId xmlns:a16="http://schemas.microsoft.com/office/drawing/2014/main" xmlns="" id="{89C6258E-2517-AB41-9ED5-34719530782F}"/>
              </a:ext>
            </a:extLst>
          </p:cNvPr>
          <p:cNvGrpSpPr/>
          <p:nvPr/>
        </p:nvGrpSpPr>
        <p:grpSpPr>
          <a:xfrm>
            <a:off x="399454" y="4044825"/>
            <a:ext cx="7907537" cy="590916"/>
            <a:chOff x="399454" y="4044825"/>
            <a:chExt cx="7907537" cy="590916"/>
          </a:xfrm>
        </p:grpSpPr>
        <p:sp>
          <p:nvSpPr>
            <p:cNvPr id="13" name="Content Placeholder 4">
              <a:extLst>
                <a:ext uri="{FF2B5EF4-FFF2-40B4-BE49-F238E27FC236}">
                  <a16:creationId xmlns:a16="http://schemas.microsoft.com/office/drawing/2014/main" xmlns="" id="{DA02799A-A318-C245-A18D-933CAF5C3E06}"/>
                </a:ext>
              </a:extLst>
            </p:cNvPr>
            <p:cNvSpPr txBox="1">
              <a:spLocks/>
            </p:cNvSpPr>
            <p:nvPr/>
          </p:nvSpPr>
          <p:spPr>
            <a:xfrm>
              <a:off x="1835696" y="4044825"/>
              <a:ext cx="6471295" cy="590916"/>
            </a:xfrm>
            <a:prstGeom prst="rect">
              <a:avLst/>
            </a:prstGeom>
          </p:spPr>
          <p:txBody>
            <a:bodyPr vert="horz" lIns="91440" tIns="45720" rIns="91440" bIns="45720" rtlCol="0">
              <a:noAutofit/>
            </a:bodyPr>
            <a:lstStyle>
              <a:lvl1pPr marL="0" indent="0" algn="l" defTabSz="685766" rtl="0" eaLnBrk="1" latinLnBrk="0" hangingPunct="1">
                <a:lnSpc>
                  <a:spcPct val="90000"/>
                </a:lnSpc>
                <a:spcBef>
                  <a:spcPts val="750"/>
                </a:spcBef>
                <a:buFont typeface="Arial"/>
                <a:buNone/>
                <a:defRPr sz="21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1pPr>
              <a:lvl2pPr marL="342884" indent="0" algn="l" defTabSz="685766" rtl="0" eaLnBrk="1" latinLnBrk="0" hangingPunct="1">
                <a:lnSpc>
                  <a:spcPct val="90000"/>
                </a:lnSpc>
                <a:spcBef>
                  <a:spcPts val="375"/>
                </a:spcBef>
                <a:buFont typeface="Arial"/>
                <a:buNone/>
                <a:defRPr sz="18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2pPr>
              <a:lvl3pPr marL="685766" indent="0" algn="l" defTabSz="685766" rtl="0" eaLnBrk="1" latinLnBrk="0" hangingPunct="1">
                <a:lnSpc>
                  <a:spcPct val="90000"/>
                </a:lnSpc>
                <a:spcBef>
                  <a:spcPts val="375"/>
                </a:spcBef>
                <a:buFont typeface="Arial"/>
                <a:buNone/>
                <a:defRPr sz="150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3pPr>
              <a:lvl4pPr marL="1028649" indent="0" algn="l" defTabSz="685766" rtl="0" eaLnBrk="1" latinLnBrk="0" hangingPunct="1">
                <a:lnSpc>
                  <a:spcPct val="90000"/>
                </a:lnSpc>
                <a:spcBef>
                  <a:spcPts val="375"/>
                </a:spcBef>
                <a:buFont typeface="Arial"/>
                <a:buNone/>
                <a:defRPr sz="135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4pPr>
              <a:lvl5pPr marL="1371532" indent="0" algn="l" defTabSz="685766" rtl="0" eaLnBrk="1" latinLnBrk="0" hangingPunct="1">
                <a:lnSpc>
                  <a:spcPct val="90000"/>
                </a:lnSpc>
                <a:spcBef>
                  <a:spcPts val="375"/>
                </a:spcBef>
                <a:buFont typeface="Arial"/>
                <a:buNone/>
                <a:defRPr sz="1350" b="0" i="0" kern="1200">
                  <a:solidFill>
                    <a:schemeClr val="tx1"/>
                  </a:solidFill>
                  <a:latin typeface="Lato Light" panose="020F0302020204030203" pitchFamily="34" charset="77"/>
                  <a:ea typeface="Lato Light" panose="020F0302020204030203" pitchFamily="34" charset="77"/>
                  <a:cs typeface="Lato Light" panose="020F0302020204030203" pitchFamily="34" charset="77"/>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 sz="2000" dirty="0"/>
                <a:t>Nearly </a:t>
              </a:r>
              <a:r>
                <a:rPr lang="en" sz="2000" b="1" dirty="0">
                  <a:latin typeface="Lato Heavy" panose="020F0502020204030203" pitchFamily="34" charset="77"/>
                </a:rPr>
                <a:t>1 in 5 </a:t>
              </a:r>
              <a:r>
                <a:rPr lang="en" sz="2000" dirty="0"/>
                <a:t>girls is sexually abused at least once in her life.</a:t>
              </a:r>
            </a:p>
          </p:txBody>
        </p:sp>
        <p:pic>
          <p:nvPicPr>
            <p:cNvPr id="14" name="Picture 13">
              <a:extLst>
                <a:ext uri="{FF2B5EF4-FFF2-40B4-BE49-F238E27FC236}">
                  <a16:creationId xmlns:a16="http://schemas.microsoft.com/office/drawing/2014/main" xmlns="" id="{43179DC4-7EC4-5D40-B85E-F87820AAAC8C}"/>
                </a:ext>
              </a:extLst>
            </p:cNvPr>
            <p:cNvPicPr>
              <a:picLocks noChangeAspect="1"/>
            </p:cNvPicPr>
            <p:nvPr/>
          </p:nvPicPr>
          <p:blipFill>
            <a:blip r:embed="rId6"/>
            <a:stretch>
              <a:fillRect/>
            </a:stretch>
          </p:blipFill>
          <p:spPr>
            <a:xfrm>
              <a:off x="399454" y="4227934"/>
              <a:ext cx="1213966" cy="339388"/>
            </a:xfrm>
            <a:prstGeom prst="rect">
              <a:avLst/>
            </a:prstGeom>
          </p:spPr>
        </p:pic>
      </p:grpSp>
      <p:pic>
        <p:nvPicPr>
          <p:cNvPr id="19" name="Picture 18">
            <a:extLst>
              <a:ext uri="{FF2B5EF4-FFF2-40B4-BE49-F238E27FC236}">
                <a16:creationId xmlns:a16="http://schemas.microsoft.com/office/drawing/2014/main" xmlns="" id="{C409FA2F-7492-214D-9636-824620F161C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0822" y="1113253"/>
            <a:ext cx="1110878" cy="212551"/>
          </a:xfrm>
          <a:prstGeom prst="rect">
            <a:avLst/>
          </a:prstGeom>
        </p:spPr>
      </p:pic>
    </p:spTree>
    <p:extLst>
      <p:ext uri="{BB962C8B-B14F-4D97-AF65-F5344CB8AC3E}">
        <p14:creationId xmlns:p14="http://schemas.microsoft.com/office/powerpoint/2010/main" val="4089084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4CAFA9-FE3D-964E-8434-BC93A2122D2F}"/>
              </a:ext>
            </a:extLst>
          </p:cNvPr>
          <p:cNvSpPr>
            <a:spLocks noGrp="1"/>
          </p:cNvSpPr>
          <p:nvPr>
            <p:ph type="ctrTitle"/>
          </p:nvPr>
        </p:nvSpPr>
        <p:spPr>
          <a:xfrm>
            <a:off x="1626402" y="1059582"/>
            <a:ext cx="7517598" cy="1152128"/>
          </a:xfrm>
        </p:spPr>
        <p:txBody>
          <a:bodyPr>
            <a:normAutofit/>
          </a:bodyPr>
          <a:lstStyle/>
          <a:p>
            <a:r>
              <a:rPr lang="de-DE" sz="3200" dirty="0">
                <a:latin typeface="Lato Black"/>
              </a:rPr>
              <a:t>Income </a:t>
            </a:r>
            <a:r>
              <a:rPr lang="de-DE" sz="3200" dirty="0" err="1">
                <a:latin typeface="Lato Black"/>
              </a:rPr>
              <a:t>and</a:t>
            </a:r>
            <a:r>
              <a:rPr lang="de-DE" sz="3200" dirty="0">
                <a:latin typeface="Lato Black"/>
              </a:rPr>
              <a:t> </a:t>
            </a:r>
            <a:r>
              <a:rPr lang="de-DE" sz="3200" dirty="0" err="1">
                <a:latin typeface="Lato Black"/>
              </a:rPr>
              <a:t>economic</a:t>
            </a:r>
            <a:r>
              <a:rPr lang="de-DE" sz="3200" dirty="0">
                <a:latin typeface="Lato Black"/>
              </a:rPr>
              <a:t> </a:t>
            </a:r>
            <a:r>
              <a:rPr lang="de-DE" sz="3200" dirty="0" err="1">
                <a:latin typeface="Lato Black"/>
              </a:rPr>
              <a:t>strengthening</a:t>
            </a:r>
            <a:endParaRPr lang="de-DE" sz="3200" dirty="0">
              <a:latin typeface="Lato Black"/>
            </a:endParaRPr>
          </a:p>
        </p:txBody>
      </p:sp>
      <p:sp>
        <p:nvSpPr>
          <p:cNvPr id="3" name="Subtitle 2">
            <a:extLst>
              <a:ext uri="{FF2B5EF4-FFF2-40B4-BE49-F238E27FC236}">
                <a16:creationId xmlns:a16="http://schemas.microsoft.com/office/drawing/2014/main" xmlns="" id="{A266B91A-B315-0240-9E2C-3BA8D3A865E4}"/>
              </a:ext>
            </a:extLst>
          </p:cNvPr>
          <p:cNvSpPr>
            <a:spLocks noGrp="1"/>
          </p:cNvSpPr>
          <p:nvPr>
            <p:ph type="subTitle" idx="1"/>
          </p:nvPr>
        </p:nvSpPr>
        <p:spPr/>
        <p:txBody>
          <a:bodyPr/>
          <a:lstStyle/>
          <a:p>
            <a:r>
              <a:rPr lang="en" dirty="0">
                <a:latin typeface="Lato Heavy"/>
              </a:rPr>
              <a:t>Cash transfers</a:t>
            </a:r>
          </a:p>
          <a:p>
            <a:r>
              <a:rPr lang="en" dirty="0">
                <a:latin typeface="Lato Heavy"/>
              </a:rPr>
              <a:t>Saving and loans combined with training</a:t>
            </a:r>
          </a:p>
          <a:p>
            <a:r>
              <a:rPr lang="en" dirty="0">
                <a:latin typeface="Lato Heavy"/>
              </a:rPr>
              <a:t>Microfinance combined with training</a:t>
            </a:r>
          </a:p>
        </p:txBody>
      </p:sp>
      <p:sp>
        <p:nvSpPr>
          <p:cNvPr id="4" name="Slide Number Placeholder 3">
            <a:extLst>
              <a:ext uri="{FF2B5EF4-FFF2-40B4-BE49-F238E27FC236}">
                <a16:creationId xmlns:a16="http://schemas.microsoft.com/office/drawing/2014/main" xmlns="" id="{A5863644-5256-274C-ABCF-366F7C3781E2}"/>
              </a:ext>
            </a:extLst>
          </p:cNvPr>
          <p:cNvSpPr>
            <a:spLocks noGrp="1"/>
          </p:cNvSpPr>
          <p:nvPr>
            <p:ph type="sldNum" sz="quarter" idx="12"/>
          </p:nvPr>
        </p:nvSpPr>
        <p:spPr/>
        <p:txBody>
          <a:bodyPr/>
          <a:lstStyle/>
          <a:p>
            <a:fld id="{3653EAE3-D965-ED4D-8CFF-3330FB4F2C12}" type="slidenum">
              <a:rPr lang="en-US" smtClean="0"/>
              <a:pPr/>
              <a:t>30</a:t>
            </a:fld>
            <a:endParaRPr lang="en-US" dirty="0"/>
          </a:p>
        </p:txBody>
      </p:sp>
    </p:spTree>
    <p:extLst>
      <p:ext uri="{BB962C8B-B14F-4D97-AF65-F5344CB8AC3E}">
        <p14:creationId xmlns:p14="http://schemas.microsoft.com/office/powerpoint/2010/main" val="6598883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CF1CBE7-9D78-7A44-9023-E7F88AB6801D}"/>
              </a:ext>
            </a:extLst>
          </p:cNvPr>
          <p:cNvSpPr>
            <a:spLocks noGrp="1"/>
          </p:cNvSpPr>
          <p:nvPr>
            <p:ph type="sldNum" sz="quarter" idx="12"/>
          </p:nvPr>
        </p:nvSpPr>
        <p:spPr/>
        <p:txBody>
          <a:bodyPr/>
          <a:lstStyle/>
          <a:p>
            <a:fld id="{3653EAE3-D965-ED4D-8CFF-3330FB4F2C12}" type="slidenum">
              <a:rPr lang="en-US" smtClean="0"/>
              <a:pPr/>
              <a:t>31</a:t>
            </a:fld>
            <a:endParaRPr lang="en-US" dirty="0"/>
          </a:p>
        </p:txBody>
      </p:sp>
      <p:sp>
        <p:nvSpPr>
          <p:cNvPr id="4" name="Title 3">
            <a:extLst>
              <a:ext uri="{FF2B5EF4-FFF2-40B4-BE49-F238E27FC236}">
                <a16:creationId xmlns:a16="http://schemas.microsoft.com/office/drawing/2014/main" xmlns="" id="{EB1B8E80-2A4E-FA40-AAD4-F21FEF98F891}"/>
              </a:ext>
            </a:extLst>
          </p:cNvPr>
          <p:cNvSpPr>
            <a:spLocks noGrp="1"/>
          </p:cNvSpPr>
          <p:nvPr>
            <p:ph type="title"/>
          </p:nvPr>
        </p:nvSpPr>
        <p:spPr/>
        <p:txBody>
          <a:bodyPr/>
          <a:lstStyle/>
          <a:p>
            <a:r>
              <a:rPr lang="de-DE" dirty="0"/>
              <a:t>Income </a:t>
            </a:r>
            <a:r>
              <a:rPr lang="de-DE" dirty="0" err="1"/>
              <a:t>and</a:t>
            </a:r>
            <a:r>
              <a:rPr lang="de-DE" dirty="0"/>
              <a:t> </a:t>
            </a:r>
            <a:r>
              <a:rPr lang="de-DE" dirty="0" err="1"/>
              <a:t>economic</a:t>
            </a:r>
            <a:r>
              <a:rPr lang="de-DE" dirty="0"/>
              <a:t> </a:t>
            </a:r>
            <a:r>
              <a:rPr lang="de-DE" dirty="0" err="1"/>
              <a:t>strengthening</a:t>
            </a:r>
            <a:endParaRPr lang="de-DE" dirty="0"/>
          </a:p>
        </p:txBody>
      </p:sp>
      <p:sp>
        <p:nvSpPr>
          <p:cNvPr id="5" name="Content Placeholder 4">
            <a:extLst>
              <a:ext uri="{FF2B5EF4-FFF2-40B4-BE49-F238E27FC236}">
                <a16:creationId xmlns:a16="http://schemas.microsoft.com/office/drawing/2014/main" xmlns="" id="{192E9ECC-EDBF-7A46-A5AC-95188FDD539D}"/>
              </a:ext>
            </a:extLst>
          </p:cNvPr>
          <p:cNvSpPr>
            <a:spLocks noGrp="1"/>
          </p:cNvSpPr>
          <p:nvPr>
            <p:ph sz="quarter" idx="14"/>
          </p:nvPr>
        </p:nvSpPr>
        <p:spPr>
          <a:xfrm>
            <a:off x="1547664" y="794588"/>
            <a:ext cx="6624736" cy="387105"/>
          </a:xfrm>
        </p:spPr>
        <p:txBody>
          <a:bodyPr/>
          <a:lstStyle/>
          <a:p>
            <a:r>
              <a:rPr lang="en" dirty="0"/>
              <a:t>Reduction in intimate partner violence among 430 women receiving the Intervention with Microfinance and Gender Equity (IMAGE) </a:t>
            </a:r>
            <a:r>
              <a:rPr lang="en" dirty="0" err="1"/>
              <a:t>programme</a:t>
            </a:r>
            <a:endParaRPr lang="en" dirty="0"/>
          </a:p>
          <a:p>
            <a:endParaRPr lang="de-DE" dirty="0"/>
          </a:p>
        </p:txBody>
      </p:sp>
      <p:pic>
        <p:nvPicPr>
          <p:cNvPr id="7" name="Picture 6">
            <a:extLst>
              <a:ext uri="{FF2B5EF4-FFF2-40B4-BE49-F238E27FC236}">
                <a16:creationId xmlns:a16="http://schemas.microsoft.com/office/drawing/2014/main" xmlns="" id="{D307D3F1-7658-0748-A391-CE205C0DC2BD}"/>
              </a:ext>
            </a:extLst>
          </p:cNvPr>
          <p:cNvPicPr>
            <a:picLocks noChangeAspect="1"/>
          </p:cNvPicPr>
          <p:nvPr/>
        </p:nvPicPr>
        <p:blipFill>
          <a:blip r:embed="rId3"/>
          <a:stretch>
            <a:fillRect/>
          </a:stretch>
        </p:blipFill>
        <p:spPr>
          <a:xfrm>
            <a:off x="1331641" y="1057121"/>
            <a:ext cx="6696743" cy="4178925"/>
          </a:xfrm>
          <a:prstGeom prst="rect">
            <a:avLst/>
          </a:prstGeom>
        </p:spPr>
      </p:pic>
      <p:sp>
        <p:nvSpPr>
          <p:cNvPr id="8" name="TextBox 7">
            <a:extLst>
              <a:ext uri="{FF2B5EF4-FFF2-40B4-BE49-F238E27FC236}">
                <a16:creationId xmlns:a16="http://schemas.microsoft.com/office/drawing/2014/main" xmlns="" id="{795EF866-0A06-0D45-BC53-D7DB6D5E21AF}"/>
              </a:ext>
            </a:extLst>
          </p:cNvPr>
          <p:cNvSpPr txBox="1"/>
          <p:nvPr/>
        </p:nvSpPr>
        <p:spPr>
          <a:xfrm>
            <a:off x="1475656" y="4604523"/>
            <a:ext cx="5616624" cy="415498"/>
          </a:xfrm>
          <a:prstGeom prst="rect">
            <a:avLst/>
          </a:prstGeom>
          <a:noFill/>
        </p:spPr>
        <p:txBody>
          <a:bodyPr wrap="square" rtlCol="0">
            <a:spAutoFit/>
          </a:bodyPr>
          <a:lstStyle/>
          <a:p>
            <a:r>
              <a:rPr lang="de-DE" sz="700" i="1" dirty="0">
                <a:latin typeface="Lato Light" panose="020F0302020204030203" pitchFamily="34" charset="77"/>
              </a:rPr>
              <a:t>Source: Julia C. Kim, Charlotte H. Watts, James R. Hargreaves, </a:t>
            </a:r>
            <a:r>
              <a:rPr lang="de-DE" sz="700" i="1" dirty="0" err="1">
                <a:latin typeface="Lato Light" panose="020F0302020204030203" pitchFamily="34" charset="77"/>
              </a:rPr>
              <a:t>Luceth</a:t>
            </a:r>
            <a:r>
              <a:rPr lang="de-DE" sz="700" i="1" dirty="0">
                <a:latin typeface="Lato Light" panose="020F0302020204030203" pitchFamily="34" charset="77"/>
              </a:rPr>
              <a:t> X. </a:t>
            </a:r>
            <a:r>
              <a:rPr lang="de-DE" sz="700" i="1" dirty="0" err="1">
                <a:latin typeface="Lato Light" panose="020F0302020204030203" pitchFamily="34" charset="77"/>
              </a:rPr>
              <a:t>Ndhlovu</a:t>
            </a:r>
            <a:r>
              <a:rPr lang="de-DE" sz="700" i="1" dirty="0">
                <a:latin typeface="Lato Light" panose="020F0302020204030203" pitchFamily="34" charset="77"/>
              </a:rPr>
              <a:t>, Godfrey </a:t>
            </a:r>
            <a:r>
              <a:rPr lang="de-DE" sz="700" i="1" dirty="0" err="1">
                <a:latin typeface="Lato Light" panose="020F0302020204030203" pitchFamily="34" charset="77"/>
              </a:rPr>
              <a:t>Phetla</a:t>
            </a:r>
            <a:r>
              <a:rPr lang="de-DE" sz="700" i="1" dirty="0">
                <a:latin typeface="Lato Light" panose="020F0302020204030203" pitchFamily="34" charset="77"/>
              </a:rPr>
              <a:t>, Linda A. Morison, Joanna </a:t>
            </a:r>
            <a:r>
              <a:rPr lang="de-DE" sz="700" i="1" dirty="0" err="1">
                <a:latin typeface="Lato Light" panose="020F0302020204030203" pitchFamily="34" charset="77"/>
              </a:rPr>
              <a:t>Busza</a:t>
            </a:r>
            <a:r>
              <a:rPr lang="de-DE" sz="700" i="1" dirty="0">
                <a:latin typeface="Lato Light" panose="020F0302020204030203" pitchFamily="34" charset="77"/>
              </a:rPr>
              <a:t>, John D.H. Porter, </a:t>
            </a:r>
            <a:r>
              <a:rPr lang="de-DE" sz="700" i="1" dirty="0" err="1">
                <a:latin typeface="Lato Light" panose="020F0302020204030203" pitchFamily="34" charset="77"/>
              </a:rPr>
              <a:t>and</a:t>
            </a:r>
            <a:r>
              <a:rPr lang="de-DE" sz="700" i="1" dirty="0">
                <a:latin typeface="Lato Light" panose="020F0302020204030203" pitchFamily="34" charset="77"/>
              </a:rPr>
              <a:t> Paul </a:t>
            </a:r>
            <a:r>
              <a:rPr lang="de-DE" sz="700" i="1" dirty="0" err="1">
                <a:latin typeface="Lato Light" panose="020F0302020204030203" pitchFamily="34" charset="77"/>
              </a:rPr>
              <a:t>Pronyk</a:t>
            </a:r>
            <a:r>
              <a:rPr lang="de-DE" sz="700" i="1" dirty="0">
                <a:latin typeface="Lato Light" panose="020F0302020204030203" pitchFamily="34" charset="77"/>
              </a:rPr>
              <a:t>. Understanding </a:t>
            </a:r>
            <a:r>
              <a:rPr lang="de-DE" sz="700" i="1" dirty="0" err="1">
                <a:latin typeface="Lato Light" panose="020F0302020204030203" pitchFamily="34" charset="77"/>
              </a:rPr>
              <a:t>the</a:t>
            </a:r>
            <a:r>
              <a:rPr lang="de-DE" sz="700" i="1" dirty="0">
                <a:latin typeface="Lato Light" panose="020F0302020204030203" pitchFamily="34" charset="77"/>
              </a:rPr>
              <a:t> Impact </a:t>
            </a:r>
            <a:r>
              <a:rPr lang="de-DE" sz="700" i="1" dirty="0" err="1">
                <a:latin typeface="Lato Light" panose="020F0302020204030203" pitchFamily="34" charset="77"/>
              </a:rPr>
              <a:t>of</a:t>
            </a:r>
            <a:r>
              <a:rPr lang="de-DE" sz="700" i="1" dirty="0">
                <a:latin typeface="Lato Light" panose="020F0302020204030203" pitchFamily="34" charset="77"/>
              </a:rPr>
              <a:t> a </a:t>
            </a:r>
            <a:r>
              <a:rPr lang="de-DE" sz="700" i="1" dirty="0" err="1">
                <a:latin typeface="Lato Light" panose="020F0302020204030203" pitchFamily="34" charset="77"/>
              </a:rPr>
              <a:t>Microfinance-Based</a:t>
            </a:r>
            <a:r>
              <a:rPr lang="de-DE" sz="700" i="1" dirty="0">
                <a:latin typeface="Lato Light" panose="020F0302020204030203" pitchFamily="34" charset="77"/>
              </a:rPr>
              <a:t> Intervention on </a:t>
            </a:r>
            <a:r>
              <a:rPr lang="de-DE" sz="700" i="1" dirty="0" err="1">
                <a:latin typeface="Lato Light" panose="020F0302020204030203" pitchFamily="34" charset="77"/>
              </a:rPr>
              <a:t>Women’s</a:t>
            </a:r>
            <a:r>
              <a:rPr lang="de-DE" sz="700" i="1" dirty="0">
                <a:latin typeface="Lato Light" panose="020F0302020204030203" pitchFamily="34" charset="77"/>
              </a:rPr>
              <a:t> </a:t>
            </a:r>
            <a:r>
              <a:rPr lang="de-DE" sz="700" i="1" dirty="0" err="1">
                <a:latin typeface="Lato Light" panose="020F0302020204030203" pitchFamily="34" charset="77"/>
              </a:rPr>
              <a:t>Empowerment</a:t>
            </a:r>
            <a:r>
              <a:rPr lang="de-DE" sz="700" i="1" dirty="0">
                <a:latin typeface="Lato Light" panose="020F0302020204030203" pitchFamily="34" charset="77"/>
              </a:rPr>
              <a:t> </a:t>
            </a:r>
            <a:r>
              <a:rPr lang="de-DE" sz="700" i="1" dirty="0" err="1">
                <a:latin typeface="Lato Light" panose="020F0302020204030203" pitchFamily="34" charset="77"/>
              </a:rPr>
              <a:t>and</a:t>
            </a:r>
            <a:r>
              <a:rPr lang="de-DE" sz="700" i="1" dirty="0">
                <a:latin typeface="Lato Light" panose="020F0302020204030203" pitchFamily="34" charset="77"/>
              </a:rPr>
              <a:t> </a:t>
            </a:r>
            <a:r>
              <a:rPr lang="de-DE" sz="700" i="1" dirty="0" err="1">
                <a:latin typeface="Lato Light" panose="020F0302020204030203" pitchFamily="34" charset="77"/>
              </a:rPr>
              <a:t>the</a:t>
            </a:r>
            <a:r>
              <a:rPr lang="de-DE" sz="700" i="1" dirty="0">
                <a:latin typeface="Lato Light" panose="020F0302020204030203" pitchFamily="34" charset="77"/>
              </a:rPr>
              <a:t> </a:t>
            </a:r>
            <a:r>
              <a:rPr lang="de-DE" sz="700" i="1" dirty="0" err="1">
                <a:latin typeface="Lato Light" panose="020F0302020204030203" pitchFamily="34" charset="77"/>
              </a:rPr>
              <a:t>Reduction</a:t>
            </a:r>
            <a:r>
              <a:rPr lang="de-DE" sz="700" i="1" dirty="0">
                <a:latin typeface="Lato Light" panose="020F0302020204030203" pitchFamily="34" charset="77"/>
              </a:rPr>
              <a:t> </a:t>
            </a:r>
            <a:r>
              <a:rPr lang="de-DE" sz="700" i="1" dirty="0" err="1">
                <a:latin typeface="Lato Light" panose="020F0302020204030203" pitchFamily="34" charset="77"/>
              </a:rPr>
              <a:t>of</a:t>
            </a:r>
            <a:r>
              <a:rPr lang="de-DE" sz="700" i="1" dirty="0">
                <a:latin typeface="Lato Light" panose="020F0302020204030203" pitchFamily="34" charset="77"/>
              </a:rPr>
              <a:t> </a:t>
            </a:r>
            <a:r>
              <a:rPr lang="de-DE" sz="700" i="1" dirty="0" err="1">
                <a:latin typeface="Lato Light" panose="020F0302020204030203" pitchFamily="34" charset="77"/>
              </a:rPr>
              <a:t>Intimate</a:t>
            </a:r>
            <a:r>
              <a:rPr lang="de-DE" sz="700" i="1" dirty="0">
                <a:latin typeface="Lato Light" panose="020F0302020204030203" pitchFamily="34" charset="77"/>
              </a:rPr>
              <a:t> Partner </a:t>
            </a:r>
            <a:r>
              <a:rPr lang="de-DE" sz="700" i="1" dirty="0" err="1">
                <a:latin typeface="Lato Light" panose="020F0302020204030203" pitchFamily="34" charset="77"/>
              </a:rPr>
              <a:t>Violence</a:t>
            </a:r>
            <a:r>
              <a:rPr lang="de-DE" sz="700" i="1" dirty="0">
                <a:latin typeface="Lato Light" panose="020F0302020204030203" pitchFamily="34" charset="77"/>
              </a:rPr>
              <a:t> in South </a:t>
            </a:r>
            <a:r>
              <a:rPr lang="de-DE" sz="700" i="1" dirty="0" err="1">
                <a:latin typeface="Lato Light" panose="020F0302020204030203" pitchFamily="34" charset="77"/>
              </a:rPr>
              <a:t>Africa</a:t>
            </a:r>
            <a:r>
              <a:rPr lang="de-DE" sz="700" i="1" dirty="0">
                <a:latin typeface="Lato Light" panose="020F0302020204030203" pitchFamily="34" charset="77"/>
              </a:rPr>
              <a:t>  American Journal </a:t>
            </a:r>
            <a:r>
              <a:rPr lang="de-DE" sz="700" i="1" dirty="0" err="1">
                <a:latin typeface="Lato Light" panose="020F0302020204030203" pitchFamily="34" charset="77"/>
              </a:rPr>
              <a:t>of</a:t>
            </a:r>
            <a:r>
              <a:rPr lang="de-DE" sz="700" i="1" dirty="0">
                <a:latin typeface="Lato Light" panose="020F0302020204030203" pitchFamily="34" charset="77"/>
              </a:rPr>
              <a:t> Public </a:t>
            </a:r>
            <a:r>
              <a:rPr lang="de-DE" sz="700" i="1" dirty="0" err="1">
                <a:latin typeface="Lato Light" panose="020F0302020204030203" pitchFamily="34" charset="77"/>
              </a:rPr>
              <a:t>Health</a:t>
            </a:r>
            <a:r>
              <a:rPr lang="de-DE" sz="700" i="1" dirty="0">
                <a:latin typeface="Lato Light" panose="020F0302020204030203" pitchFamily="34" charset="77"/>
              </a:rPr>
              <a:t> </a:t>
            </a:r>
            <a:r>
              <a:rPr lang="de-DE" sz="700" i="1" dirty="0" err="1">
                <a:latin typeface="Lato Light" panose="020F0302020204030203" pitchFamily="34" charset="77"/>
              </a:rPr>
              <a:t>October</a:t>
            </a:r>
            <a:r>
              <a:rPr lang="de-DE" sz="700" i="1" dirty="0">
                <a:latin typeface="Lato Light" panose="020F0302020204030203" pitchFamily="34" charset="77"/>
              </a:rPr>
              <a:t> 2007, Vol. 97, </a:t>
            </a:r>
            <a:r>
              <a:rPr lang="de-DE" sz="700" i="1" dirty="0" err="1">
                <a:latin typeface="Lato Light" panose="020F0302020204030203" pitchFamily="34" charset="77"/>
              </a:rPr>
              <a:t>No</a:t>
            </a:r>
            <a:r>
              <a:rPr lang="de-DE" sz="700" i="1" dirty="0">
                <a:latin typeface="Lato Light" panose="020F0302020204030203" pitchFamily="34" charset="77"/>
              </a:rPr>
              <a:t>. 10 : pp. 1794-1802.</a:t>
            </a:r>
          </a:p>
        </p:txBody>
      </p:sp>
      <p:sp>
        <p:nvSpPr>
          <p:cNvPr id="11" name="Title 3">
            <a:extLst>
              <a:ext uri="{FF2B5EF4-FFF2-40B4-BE49-F238E27FC236}">
                <a16:creationId xmlns:a16="http://schemas.microsoft.com/office/drawing/2014/main" xmlns="" id="{E1467C26-8910-F04E-9AD4-BA689C8438EC}"/>
              </a:ext>
            </a:extLst>
          </p:cNvPr>
          <p:cNvSpPr txBox="1">
            <a:spLocks/>
          </p:cNvSpPr>
          <p:nvPr/>
        </p:nvSpPr>
        <p:spPr>
          <a:xfrm>
            <a:off x="6147414" y="2859782"/>
            <a:ext cx="978888" cy="46667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2000" dirty="0">
                <a:solidFill>
                  <a:srgbClr val="BF4632"/>
                </a:solidFill>
              </a:rPr>
              <a:t>-50%</a:t>
            </a:r>
            <a:endParaRPr lang="de-DE" sz="2000" dirty="0">
              <a:solidFill>
                <a:srgbClr val="BF4632"/>
              </a:solidFill>
            </a:endParaRPr>
          </a:p>
        </p:txBody>
      </p:sp>
      <p:pic>
        <p:nvPicPr>
          <p:cNvPr id="17" name="Graphic 16">
            <a:extLst>
              <a:ext uri="{FF2B5EF4-FFF2-40B4-BE49-F238E27FC236}">
                <a16:creationId xmlns:a16="http://schemas.microsoft.com/office/drawing/2014/main" xmlns="" id="{4B54F53C-F06B-F44D-8B16-828AA4892A9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771800" y="1399925"/>
            <a:ext cx="619274" cy="619274"/>
          </a:xfrm>
          <a:prstGeom prst="rect">
            <a:avLst/>
          </a:prstGeom>
        </p:spPr>
      </p:pic>
    </p:spTree>
    <p:extLst>
      <p:ext uri="{BB962C8B-B14F-4D97-AF65-F5344CB8AC3E}">
        <p14:creationId xmlns:p14="http://schemas.microsoft.com/office/powerpoint/2010/main" val="3239540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F4B9F3-6A74-2440-A3A5-7C8348EFAFF0}"/>
              </a:ext>
            </a:extLst>
          </p:cNvPr>
          <p:cNvSpPr>
            <a:spLocks noGrp="1"/>
          </p:cNvSpPr>
          <p:nvPr>
            <p:ph type="ctrTitle"/>
          </p:nvPr>
        </p:nvSpPr>
        <p:spPr/>
        <p:txBody>
          <a:bodyPr/>
          <a:lstStyle/>
          <a:p>
            <a:r>
              <a:rPr lang="de-DE" dirty="0">
                <a:latin typeface="Lato Black"/>
              </a:rPr>
              <a:t>Response </a:t>
            </a:r>
            <a:r>
              <a:rPr lang="de-DE" dirty="0" err="1">
                <a:latin typeface="Lato Black"/>
              </a:rPr>
              <a:t>and</a:t>
            </a:r>
            <a:r>
              <a:rPr lang="de-DE" dirty="0">
                <a:latin typeface="Lato Black"/>
              </a:rPr>
              <a:t> </a:t>
            </a:r>
            <a:r>
              <a:rPr lang="de-DE" dirty="0" err="1">
                <a:latin typeface="Lato Black"/>
              </a:rPr>
              <a:t>support</a:t>
            </a:r>
            <a:r>
              <a:rPr lang="de-DE" dirty="0">
                <a:latin typeface="Lato Black"/>
              </a:rPr>
              <a:t> </a:t>
            </a:r>
            <a:r>
              <a:rPr lang="de-DE" dirty="0" err="1">
                <a:latin typeface="Lato Black"/>
              </a:rPr>
              <a:t>services</a:t>
            </a:r>
            <a:endParaRPr lang="de-DE" dirty="0">
              <a:latin typeface="Lato Black"/>
            </a:endParaRPr>
          </a:p>
        </p:txBody>
      </p:sp>
      <p:sp>
        <p:nvSpPr>
          <p:cNvPr id="3" name="Subtitle 2">
            <a:extLst>
              <a:ext uri="{FF2B5EF4-FFF2-40B4-BE49-F238E27FC236}">
                <a16:creationId xmlns:a16="http://schemas.microsoft.com/office/drawing/2014/main" xmlns="" id="{75A445A9-B8E5-7F4A-B6B4-67CC205C1C58}"/>
              </a:ext>
            </a:extLst>
          </p:cNvPr>
          <p:cNvSpPr>
            <a:spLocks noGrp="1"/>
          </p:cNvSpPr>
          <p:nvPr>
            <p:ph type="subTitle" idx="1"/>
          </p:nvPr>
        </p:nvSpPr>
        <p:spPr/>
        <p:txBody>
          <a:bodyPr/>
          <a:lstStyle/>
          <a:p>
            <a:r>
              <a:rPr lang="en" dirty="0" smtClean="0">
                <a:latin typeface="Lato Heavy"/>
              </a:rPr>
              <a:t>Identification </a:t>
            </a:r>
            <a:r>
              <a:rPr lang="en" dirty="0">
                <a:latin typeface="Lato Heavy"/>
              </a:rPr>
              <a:t>combined </a:t>
            </a:r>
            <a:r>
              <a:rPr lang="en" dirty="0" smtClean="0">
                <a:latin typeface="Lato Heavy"/>
              </a:rPr>
              <a:t>with interventions </a:t>
            </a:r>
          </a:p>
          <a:p>
            <a:r>
              <a:rPr lang="en" dirty="0" smtClean="0">
                <a:latin typeface="Lato Heavy"/>
              </a:rPr>
              <a:t>Therapeutic approaches</a:t>
            </a:r>
          </a:p>
          <a:p>
            <a:r>
              <a:rPr lang="en" dirty="0" smtClean="0">
                <a:latin typeface="Lato Heavy"/>
              </a:rPr>
              <a:t>Treatment </a:t>
            </a:r>
            <a:r>
              <a:rPr lang="en" dirty="0">
                <a:latin typeface="Lato Heavy"/>
              </a:rPr>
              <a:t>programmes for juvenile offenders</a:t>
            </a:r>
          </a:p>
          <a:p>
            <a:r>
              <a:rPr lang="en" dirty="0">
                <a:latin typeface="Lato Heavy"/>
              </a:rPr>
              <a:t>Foster care interventions</a:t>
            </a:r>
          </a:p>
        </p:txBody>
      </p:sp>
      <p:sp>
        <p:nvSpPr>
          <p:cNvPr id="4" name="Slide Number Placeholder 3">
            <a:extLst>
              <a:ext uri="{FF2B5EF4-FFF2-40B4-BE49-F238E27FC236}">
                <a16:creationId xmlns:a16="http://schemas.microsoft.com/office/drawing/2014/main" xmlns="" id="{C184E78C-A7C8-0E48-9E50-ED87A7A8F64B}"/>
              </a:ext>
            </a:extLst>
          </p:cNvPr>
          <p:cNvSpPr>
            <a:spLocks noGrp="1"/>
          </p:cNvSpPr>
          <p:nvPr>
            <p:ph type="sldNum" sz="quarter" idx="12"/>
          </p:nvPr>
        </p:nvSpPr>
        <p:spPr/>
        <p:txBody>
          <a:bodyPr/>
          <a:lstStyle/>
          <a:p>
            <a:fld id="{3653EAE3-D965-ED4D-8CFF-3330FB4F2C12}" type="slidenum">
              <a:rPr lang="en-US" smtClean="0"/>
              <a:pPr/>
              <a:t>32</a:t>
            </a:fld>
            <a:endParaRPr lang="en-US" dirty="0"/>
          </a:p>
        </p:txBody>
      </p:sp>
    </p:spTree>
    <p:extLst>
      <p:ext uri="{BB962C8B-B14F-4D97-AF65-F5344CB8AC3E}">
        <p14:creationId xmlns:p14="http://schemas.microsoft.com/office/powerpoint/2010/main" val="377944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15330ED-7F8F-8A4F-A3A1-A911E84616F9}"/>
              </a:ext>
            </a:extLst>
          </p:cNvPr>
          <p:cNvPicPr>
            <a:picLocks noChangeAspect="1"/>
          </p:cNvPicPr>
          <p:nvPr/>
        </p:nvPicPr>
        <p:blipFill>
          <a:blip r:embed="rId3"/>
          <a:stretch>
            <a:fillRect/>
          </a:stretch>
        </p:blipFill>
        <p:spPr>
          <a:xfrm>
            <a:off x="1403648" y="1052628"/>
            <a:ext cx="6480720" cy="3632747"/>
          </a:xfrm>
          <a:prstGeom prst="rect">
            <a:avLst/>
          </a:prstGeom>
        </p:spPr>
      </p:pic>
      <p:sp>
        <p:nvSpPr>
          <p:cNvPr id="2" name="Slide Number Placeholder 1">
            <a:extLst>
              <a:ext uri="{FF2B5EF4-FFF2-40B4-BE49-F238E27FC236}">
                <a16:creationId xmlns:a16="http://schemas.microsoft.com/office/drawing/2014/main" xmlns="" id="{52C04D38-55C4-4F42-8869-E50079A0D190}"/>
              </a:ext>
            </a:extLst>
          </p:cNvPr>
          <p:cNvSpPr>
            <a:spLocks noGrp="1"/>
          </p:cNvSpPr>
          <p:nvPr>
            <p:ph type="sldNum" sz="quarter" idx="12"/>
          </p:nvPr>
        </p:nvSpPr>
        <p:spPr/>
        <p:txBody>
          <a:bodyPr/>
          <a:lstStyle/>
          <a:p>
            <a:fld id="{3653EAE3-D965-ED4D-8CFF-3330FB4F2C12}" type="slidenum">
              <a:rPr lang="en-US" smtClean="0"/>
              <a:pPr/>
              <a:t>33</a:t>
            </a:fld>
            <a:endParaRPr lang="en-US" dirty="0"/>
          </a:p>
        </p:txBody>
      </p:sp>
      <p:sp>
        <p:nvSpPr>
          <p:cNvPr id="4" name="Title 3">
            <a:extLst>
              <a:ext uri="{FF2B5EF4-FFF2-40B4-BE49-F238E27FC236}">
                <a16:creationId xmlns:a16="http://schemas.microsoft.com/office/drawing/2014/main" xmlns="" id="{377F598D-DAB3-0C45-ACB7-5AFDFA1F02C0}"/>
              </a:ext>
            </a:extLst>
          </p:cNvPr>
          <p:cNvSpPr>
            <a:spLocks noGrp="1"/>
          </p:cNvSpPr>
          <p:nvPr>
            <p:ph type="title"/>
          </p:nvPr>
        </p:nvSpPr>
        <p:spPr/>
        <p:txBody>
          <a:bodyPr/>
          <a:lstStyle/>
          <a:p>
            <a:r>
              <a:rPr lang="de-DE" dirty="0"/>
              <a:t>Response </a:t>
            </a:r>
            <a:r>
              <a:rPr lang="de-DE" dirty="0" err="1"/>
              <a:t>and</a:t>
            </a:r>
            <a:r>
              <a:rPr lang="de-DE" dirty="0"/>
              <a:t> </a:t>
            </a:r>
            <a:r>
              <a:rPr lang="de-DE" dirty="0" err="1"/>
              <a:t>support</a:t>
            </a:r>
            <a:r>
              <a:rPr lang="de-DE" dirty="0"/>
              <a:t> </a:t>
            </a:r>
            <a:r>
              <a:rPr lang="de-DE" dirty="0" err="1"/>
              <a:t>services</a:t>
            </a:r>
            <a:endParaRPr lang="de-DE" dirty="0"/>
          </a:p>
        </p:txBody>
      </p:sp>
      <p:sp>
        <p:nvSpPr>
          <p:cNvPr id="5" name="Content Placeholder 4">
            <a:extLst>
              <a:ext uri="{FF2B5EF4-FFF2-40B4-BE49-F238E27FC236}">
                <a16:creationId xmlns:a16="http://schemas.microsoft.com/office/drawing/2014/main" xmlns="" id="{3CE75B1F-7D41-5843-AA9B-94F8428F184B}"/>
              </a:ext>
            </a:extLst>
          </p:cNvPr>
          <p:cNvSpPr>
            <a:spLocks noGrp="1"/>
          </p:cNvSpPr>
          <p:nvPr>
            <p:ph sz="quarter" idx="14"/>
          </p:nvPr>
        </p:nvSpPr>
        <p:spPr>
          <a:xfrm>
            <a:off x="1547664" y="727681"/>
            <a:ext cx="7272486" cy="387105"/>
          </a:xfrm>
        </p:spPr>
        <p:txBody>
          <a:bodyPr/>
          <a:lstStyle/>
          <a:p>
            <a:r>
              <a:rPr lang="en" dirty="0"/>
              <a:t>Reductions in trauma symptoms and functional impairment across 11 trauma-informed cognitive </a:t>
            </a:r>
            <a:r>
              <a:rPr lang="en" dirty="0" err="1"/>
              <a:t>behavioural</a:t>
            </a:r>
            <a:r>
              <a:rPr lang="en" dirty="0"/>
              <a:t> therapy trials</a:t>
            </a:r>
          </a:p>
        </p:txBody>
      </p:sp>
      <p:sp>
        <p:nvSpPr>
          <p:cNvPr id="6" name="TextBox 5">
            <a:extLst>
              <a:ext uri="{FF2B5EF4-FFF2-40B4-BE49-F238E27FC236}">
                <a16:creationId xmlns:a16="http://schemas.microsoft.com/office/drawing/2014/main" xmlns="" id="{22396301-8177-5E4D-A20C-464BE7A2F988}"/>
              </a:ext>
            </a:extLst>
          </p:cNvPr>
          <p:cNvSpPr txBox="1"/>
          <p:nvPr/>
        </p:nvSpPr>
        <p:spPr>
          <a:xfrm>
            <a:off x="1475656" y="4703166"/>
            <a:ext cx="5616624" cy="307777"/>
          </a:xfrm>
          <a:prstGeom prst="rect">
            <a:avLst/>
          </a:prstGeom>
          <a:noFill/>
        </p:spPr>
        <p:txBody>
          <a:bodyPr wrap="square" rtlCol="0">
            <a:spAutoFit/>
          </a:bodyPr>
          <a:lstStyle/>
          <a:p>
            <a:r>
              <a:rPr lang="en" sz="700" i="1" dirty="0">
                <a:latin typeface="Lato Light" panose="020F0302020204030203" pitchFamily="34" charset="77"/>
              </a:rPr>
              <a:t>Source: Wethington HR et al, The Effectiveness of Interventions to Reduce Psychological Harm from Traumatic Events Among Children and Adolescents: A Systematic Review. American Journal of Preventive Medicine Volume 35, Issue 3, September 2008, Pages 287–313</a:t>
            </a:r>
          </a:p>
        </p:txBody>
      </p:sp>
      <p:sp>
        <p:nvSpPr>
          <p:cNvPr id="13" name="Title 3">
            <a:extLst>
              <a:ext uri="{FF2B5EF4-FFF2-40B4-BE49-F238E27FC236}">
                <a16:creationId xmlns:a16="http://schemas.microsoft.com/office/drawing/2014/main" xmlns="" id="{72A9C82F-424D-5B44-AC48-2EC0880F7D4F}"/>
              </a:ext>
            </a:extLst>
          </p:cNvPr>
          <p:cNvSpPr txBox="1">
            <a:spLocks/>
          </p:cNvSpPr>
          <p:nvPr/>
        </p:nvSpPr>
        <p:spPr>
          <a:xfrm>
            <a:off x="6224645" y="2171435"/>
            <a:ext cx="913033" cy="51283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2000" dirty="0">
                <a:solidFill>
                  <a:srgbClr val="E54D23"/>
                </a:solidFill>
              </a:rPr>
              <a:t>-32%</a:t>
            </a:r>
            <a:endParaRPr lang="de-DE" sz="2000" dirty="0">
              <a:solidFill>
                <a:srgbClr val="E54D23"/>
              </a:solidFill>
            </a:endParaRPr>
          </a:p>
        </p:txBody>
      </p:sp>
      <p:sp>
        <p:nvSpPr>
          <p:cNvPr id="14" name="Title 3">
            <a:extLst>
              <a:ext uri="{FF2B5EF4-FFF2-40B4-BE49-F238E27FC236}">
                <a16:creationId xmlns:a16="http://schemas.microsoft.com/office/drawing/2014/main" xmlns="" id="{6C046CD7-5568-5F4D-88DE-7BD9DA53D627}"/>
              </a:ext>
            </a:extLst>
          </p:cNvPr>
          <p:cNvSpPr txBox="1">
            <a:spLocks/>
          </p:cNvSpPr>
          <p:nvPr/>
        </p:nvSpPr>
        <p:spPr>
          <a:xfrm>
            <a:off x="6251255" y="2778993"/>
            <a:ext cx="913033" cy="51283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en" sz="2000" dirty="0">
                <a:solidFill>
                  <a:srgbClr val="053842"/>
                </a:solidFill>
              </a:rPr>
              <a:t>-42%</a:t>
            </a:r>
            <a:endParaRPr lang="de-DE" sz="2000" dirty="0">
              <a:solidFill>
                <a:srgbClr val="053842"/>
              </a:solidFill>
            </a:endParaRPr>
          </a:p>
        </p:txBody>
      </p:sp>
      <p:sp>
        <p:nvSpPr>
          <p:cNvPr id="15" name="Title 3">
            <a:extLst>
              <a:ext uri="{FF2B5EF4-FFF2-40B4-BE49-F238E27FC236}">
                <a16:creationId xmlns:a16="http://schemas.microsoft.com/office/drawing/2014/main" xmlns="" id="{ABB9A740-5264-8D4C-8604-3F7F95E757C7}"/>
              </a:ext>
            </a:extLst>
          </p:cNvPr>
          <p:cNvSpPr txBox="1">
            <a:spLocks/>
          </p:cNvSpPr>
          <p:nvPr/>
        </p:nvSpPr>
        <p:spPr>
          <a:xfrm rot="1213385">
            <a:off x="4303197" y="1661021"/>
            <a:ext cx="1723187" cy="418556"/>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de-DE" sz="1000" b="0" dirty="0">
                <a:solidFill>
                  <a:schemeClr val="tx1"/>
                </a:solidFill>
                <a:latin typeface="Lato Light" panose="020F0302020204030203" pitchFamily="34" charset="77"/>
              </a:rPr>
              <a:t>INDIVIDUAL THERAPY</a:t>
            </a:r>
          </a:p>
        </p:txBody>
      </p:sp>
      <p:sp>
        <p:nvSpPr>
          <p:cNvPr id="16" name="Title 3">
            <a:extLst>
              <a:ext uri="{FF2B5EF4-FFF2-40B4-BE49-F238E27FC236}">
                <a16:creationId xmlns:a16="http://schemas.microsoft.com/office/drawing/2014/main" xmlns="" id="{C48E44C7-C541-1E43-B347-4EB53DDBD3E5}"/>
              </a:ext>
            </a:extLst>
          </p:cNvPr>
          <p:cNvSpPr txBox="1">
            <a:spLocks/>
          </p:cNvSpPr>
          <p:nvPr/>
        </p:nvSpPr>
        <p:spPr>
          <a:xfrm rot="1917051">
            <a:off x="4143123" y="2224672"/>
            <a:ext cx="1371257" cy="27903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de-DE" sz="1000" b="0" dirty="0">
                <a:solidFill>
                  <a:schemeClr val="tx1"/>
                </a:solidFill>
                <a:latin typeface="Lato Light" panose="020F0302020204030203" pitchFamily="34" charset="77"/>
              </a:rPr>
              <a:t>GROUP THERAPY</a:t>
            </a:r>
            <a:endParaRPr lang="en" sz="1000" b="0" dirty="0">
              <a:solidFill>
                <a:schemeClr val="tx1"/>
              </a:solidFill>
              <a:latin typeface="Lato Light" panose="020F0302020204030203" pitchFamily="34" charset="77"/>
            </a:endParaRPr>
          </a:p>
        </p:txBody>
      </p:sp>
      <p:pic>
        <p:nvPicPr>
          <p:cNvPr id="18" name="Graphic 17">
            <a:extLst>
              <a:ext uri="{FF2B5EF4-FFF2-40B4-BE49-F238E27FC236}">
                <a16:creationId xmlns:a16="http://schemas.microsoft.com/office/drawing/2014/main" xmlns="" id="{9A305698-0A69-7B47-8A95-5707F71E5A3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flipH="1">
            <a:off x="2987824" y="1385256"/>
            <a:ext cx="497723" cy="497723"/>
          </a:xfrm>
          <a:prstGeom prst="rect">
            <a:avLst/>
          </a:prstGeom>
        </p:spPr>
      </p:pic>
    </p:spTree>
    <p:extLst>
      <p:ext uri="{BB962C8B-B14F-4D97-AF65-F5344CB8AC3E}">
        <p14:creationId xmlns:p14="http://schemas.microsoft.com/office/powerpoint/2010/main" val="27024444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4269A1-9797-9242-B2D5-B76CC5D0CABC}"/>
              </a:ext>
            </a:extLst>
          </p:cNvPr>
          <p:cNvSpPr>
            <a:spLocks noGrp="1"/>
          </p:cNvSpPr>
          <p:nvPr>
            <p:ph type="ctrTitle"/>
          </p:nvPr>
        </p:nvSpPr>
        <p:spPr/>
        <p:txBody>
          <a:bodyPr/>
          <a:lstStyle/>
          <a:p>
            <a:r>
              <a:rPr lang="de-DE" dirty="0">
                <a:latin typeface="Lato Black"/>
              </a:rPr>
              <a:t>Education </a:t>
            </a:r>
            <a:r>
              <a:rPr lang="de-DE" dirty="0" err="1">
                <a:latin typeface="Lato Black"/>
              </a:rPr>
              <a:t>and</a:t>
            </a:r>
            <a:r>
              <a:rPr lang="de-DE" dirty="0">
                <a:latin typeface="Lato Black"/>
              </a:rPr>
              <a:t> </a:t>
            </a:r>
            <a:r>
              <a:rPr lang="de-DE" dirty="0" err="1">
                <a:latin typeface="Lato Black"/>
              </a:rPr>
              <a:t>life</a:t>
            </a:r>
            <a:r>
              <a:rPr lang="de-DE" dirty="0">
                <a:latin typeface="Lato Black"/>
              </a:rPr>
              <a:t> </a:t>
            </a:r>
            <a:r>
              <a:rPr lang="de-DE" dirty="0" err="1">
                <a:latin typeface="Lato Black"/>
              </a:rPr>
              <a:t>skills</a:t>
            </a:r>
            <a:endParaRPr lang="de-DE" dirty="0">
              <a:latin typeface="Lato Black"/>
            </a:endParaRPr>
          </a:p>
        </p:txBody>
      </p:sp>
      <p:sp>
        <p:nvSpPr>
          <p:cNvPr id="3" name="Subtitle 2">
            <a:extLst>
              <a:ext uri="{FF2B5EF4-FFF2-40B4-BE49-F238E27FC236}">
                <a16:creationId xmlns:a16="http://schemas.microsoft.com/office/drawing/2014/main" xmlns="" id="{D3E084C3-F1AA-5844-A340-1A31320FBF34}"/>
              </a:ext>
            </a:extLst>
          </p:cNvPr>
          <p:cNvSpPr>
            <a:spLocks noGrp="1"/>
          </p:cNvSpPr>
          <p:nvPr>
            <p:ph type="subTitle" idx="1"/>
          </p:nvPr>
        </p:nvSpPr>
        <p:spPr/>
        <p:txBody>
          <a:bodyPr>
            <a:normAutofit/>
          </a:bodyPr>
          <a:lstStyle/>
          <a:p>
            <a:r>
              <a:rPr lang="en" dirty="0">
                <a:latin typeface="Lato Heavy"/>
              </a:rPr>
              <a:t>Increase enrolment</a:t>
            </a:r>
          </a:p>
          <a:p>
            <a:r>
              <a:rPr lang="en" dirty="0">
                <a:latin typeface="Lato Heavy"/>
              </a:rPr>
              <a:t>Safe and enabling school environment</a:t>
            </a:r>
          </a:p>
          <a:p>
            <a:r>
              <a:rPr lang="en" dirty="0">
                <a:latin typeface="Lato Heavy"/>
              </a:rPr>
              <a:t>Knowledge about sexual abuse</a:t>
            </a:r>
          </a:p>
          <a:p>
            <a:r>
              <a:rPr lang="en" dirty="0">
                <a:latin typeface="Lato Heavy"/>
              </a:rPr>
              <a:t>Life and social skills training</a:t>
            </a:r>
          </a:p>
          <a:p>
            <a:r>
              <a:rPr lang="en" dirty="0">
                <a:latin typeface="Lato Heavy"/>
              </a:rPr>
              <a:t>Adolescent violence prevention</a:t>
            </a:r>
          </a:p>
        </p:txBody>
      </p:sp>
      <p:sp>
        <p:nvSpPr>
          <p:cNvPr id="4" name="Slide Number Placeholder 3">
            <a:extLst>
              <a:ext uri="{FF2B5EF4-FFF2-40B4-BE49-F238E27FC236}">
                <a16:creationId xmlns:a16="http://schemas.microsoft.com/office/drawing/2014/main" xmlns="" id="{30602A23-189E-0D4D-9E84-B96E5F0203E9}"/>
              </a:ext>
            </a:extLst>
          </p:cNvPr>
          <p:cNvSpPr>
            <a:spLocks noGrp="1"/>
          </p:cNvSpPr>
          <p:nvPr>
            <p:ph type="sldNum" sz="quarter" idx="12"/>
          </p:nvPr>
        </p:nvSpPr>
        <p:spPr/>
        <p:txBody>
          <a:bodyPr/>
          <a:lstStyle/>
          <a:p>
            <a:fld id="{3653EAE3-D965-ED4D-8CFF-3330FB4F2C12}" type="slidenum">
              <a:rPr lang="en-US" smtClean="0"/>
              <a:pPr/>
              <a:t>34</a:t>
            </a:fld>
            <a:endParaRPr lang="en-US" dirty="0"/>
          </a:p>
        </p:txBody>
      </p:sp>
    </p:spTree>
    <p:extLst>
      <p:ext uri="{BB962C8B-B14F-4D97-AF65-F5344CB8AC3E}">
        <p14:creationId xmlns:p14="http://schemas.microsoft.com/office/powerpoint/2010/main" val="4015205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B4DFB93-1D2D-9948-8C3E-9556C03FE984}"/>
              </a:ext>
            </a:extLst>
          </p:cNvPr>
          <p:cNvSpPr>
            <a:spLocks noGrp="1"/>
          </p:cNvSpPr>
          <p:nvPr>
            <p:ph type="sldNum" sz="quarter" idx="12"/>
          </p:nvPr>
        </p:nvSpPr>
        <p:spPr/>
        <p:txBody>
          <a:bodyPr/>
          <a:lstStyle/>
          <a:p>
            <a:fld id="{3653EAE3-D965-ED4D-8CFF-3330FB4F2C12}" type="slidenum">
              <a:rPr lang="en-US" smtClean="0"/>
              <a:pPr/>
              <a:t>35</a:t>
            </a:fld>
            <a:endParaRPr lang="en-US" dirty="0"/>
          </a:p>
        </p:txBody>
      </p:sp>
      <p:sp>
        <p:nvSpPr>
          <p:cNvPr id="4" name="Title 3">
            <a:extLst>
              <a:ext uri="{FF2B5EF4-FFF2-40B4-BE49-F238E27FC236}">
                <a16:creationId xmlns:a16="http://schemas.microsoft.com/office/drawing/2014/main" xmlns="" id="{15457777-D843-E340-A94B-FF05D5E941D3}"/>
              </a:ext>
            </a:extLst>
          </p:cNvPr>
          <p:cNvSpPr>
            <a:spLocks noGrp="1"/>
          </p:cNvSpPr>
          <p:nvPr>
            <p:ph type="title"/>
          </p:nvPr>
        </p:nvSpPr>
        <p:spPr/>
        <p:txBody>
          <a:bodyPr/>
          <a:lstStyle/>
          <a:p>
            <a:r>
              <a:rPr lang="de-DE" dirty="0"/>
              <a:t>Education </a:t>
            </a:r>
            <a:r>
              <a:rPr lang="de-DE" dirty="0" err="1"/>
              <a:t>and</a:t>
            </a:r>
            <a:r>
              <a:rPr lang="de-DE" dirty="0"/>
              <a:t> </a:t>
            </a:r>
            <a:r>
              <a:rPr lang="de-DE" dirty="0" err="1"/>
              <a:t>life</a:t>
            </a:r>
            <a:r>
              <a:rPr lang="de-DE" dirty="0"/>
              <a:t> </a:t>
            </a:r>
            <a:r>
              <a:rPr lang="de-DE" dirty="0" err="1"/>
              <a:t>skills</a:t>
            </a:r>
            <a:endParaRPr lang="de-DE" dirty="0"/>
          </a:p>
        </p:txBody>
      </p:sp>
      <p:sp>
        <p:nvSpPr>
          <p:cNvPr id="5" name="Content Placeholder 4">
            <a:extLst>
              <a:ext uri="{FF2B5EF4-FFF2-40B4-BE49-F238E27FC236}">
                <a16:creationId xmlns:a16="http://schemas.microsoft.com/office/drawing/2014/main" xmlns="" id="{09B15DFE-9D5D-CB47-A34E-045241064FBD}"/>
              </a:ext>
            </a:extLst>
          </p:cNvPr>
          <p:cNvSpPr>
            <a:spLocks noGrp="1"/>
          </p:cNvSpPr>
          <p:nvPr>
            <p:ph sz="quarter" idx="14"/>
          </p:nvPr>
        </p:nvSpPr>
        <p:spPr>
          <a:xfrm>
            <a:off x="1547664" y="727681"/>
            <a:ext cx="7272486" cy="387105"/>
          </a:xfrm>
        </p:spPr>
        <p:txBody>
          <a:bodyPr/>
          <a:lstStyle/>
          <a:p>
            <a:r>
              <a:rPr lang="en" dirty="0"/>
              <a:t>Reductions in aggressive and disruptive </a:t>
            </a:r>
            <a:r>
              <a:rPr lang="en" dirty="0" err="1"/>
              <a:t>behaviour</a:t>
            </a:r>
            <a:r>
              <a:rPr lang="en" dirty="0"/>
              <a:t> in school settings  across 249 life skills and socio-emotional training </a:t>
            </a:r>
            <a:r>
              <a:rPr lang="en" dirty="0" err="1"/>
              <a:t>programmes</a:t>
            </a:r>
            <a:r>
              <a:rPr lang="en" dirty="0"/>
              <a:t> </a:t>
            </a:r>
          </a:p>
        </p:txBody>
      </p:sp>
      <p:pic>
        <p:nvPicPr>
          <p:cNvPr id="7" name="Picture 6">
            <a:extLst>
              <a:ext uri="{FF2B5EF4-FFF2-40B4-BE49-F238E27FC236}">
                <a16:creationId xmlns:a16="http://schemas.microsoft.com/office/drawing/2014/main" xmlns="" id="{375C475A-3214-3C46-BDD9-EE8BD963E789}"/>
              </a:ext>
            </a:extLst>
          </p:cNvPr>
          <p:cNvPicPr>
            <a:picLocks noChangeAspect="1"/>
          </p:cNvPicPr>
          <p:nvPr/>
        </p:nvPicPr>
        <p:blipFill>
          <a:blip r:embed="rId3"/>
          <a:stretch>
            <a:fillRect/>
          </a:stretch>
        </p:blipFill>
        <p:spPr>
          <a:xfrm>
            <a:off x="1403648" y="1168638"/>
            <a:ext cx="6336703" cy="3502514"/>
          </a:xfrm>
          <a:prstGeom prst="rect">
            <a:avLst/>
          </a:prstGeom>
        </p:spPr>
      </p:pic>
      <p:pic>
        <p:nvPicPr>
          <p:cNvPr id="9" name="Graphic 8">
            <a:extLst>
              <a:ext uri="{FF2B5EF4-FFF2-40B4-BE49-F238E27FC236}">
                <a16:creationId xmlns:a16="http://schemas.microsoft.com/office/drawing/2014/main" xmlns="" id="{ECFFA4AE-1399-874C-BC38-983DD9CE7A4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987824" y="1563638"/>
            <a:ext cx="545604" cy="545604"/>
          </a:xfrm>
          <a:prstGeom prst="rect">
            <a:avLst/>
          </a:prstGeom>
        </p:spPr>
      </p:pic>
      <p:sp>
        <p:nvSpPr>
          <p:cNvPr id="10" name="Title 3">
            <a:extLst>
              <a:ext uri="{FF2B5EF4-FFF2-40B4-BE49-F238E27FC236}">
                <a16:creationId xmlns:a16="http://schemas.microsoft.com/office/drawing/2014/main" xmlns="" id="{FF2251AC-CB2A-714B-B545-60A1C7F1FA75}"/>
              </a:ext>
            </a:extLst>
          </p:cNvPr>
          <p:cNvSpPr txBox="1">
            <a:spLocks/>
          </p:cNvSpPr>
          <p:nvPr/>
        </p:nvSpPr>
        <p:spPr>
          <a:xfrm>
            <a:off x="6755892" y="1809609"/>
            <a:ext cx="1208917" cy="358486"/>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de-DE" sz="1200" b="0" dirty="0">
                <a:solidFill>
                  <a:schemeClr val="tx1"/>
                </a:solidFill>
                <a:latin typeface="Lato Light" panose="020F0302020204030203" pitchFamily="34" charset="77"/>
              </a:rPr>
              <a:t>Programmes </a:t>
            </a:r>
            <a:r>
              <a:rPr lang="de-DE" sz="1200" b="0" dirty="0" err="1">
                <a:solidFill>
                  <a:schemeClr val="tx1"/>
                </a:solidFill>
                <a:latin typeface="Lato Light" panose="020F0302020204030203" pitchFamily="34" charset="77"/>
              </a:rPr>
              <a:t>for</a:t>
            </a:r>
            <a:r>
              <a:rPr lang="de-DE" sz="1200" b="0" dirty="0">
                <a:solidFill>
                  <a:schemeClr val="tx1"/>
                </a:solidFill>
                <a:latin typeface="Lato Light" panose="020F0302020204030203" pitchFamily="34" charset="77"/>
              </a:rPr>
              <a:t> all </a:t>
            </a:r>
            <a:r>
              <a:rPr lang="de-DE" sz="1200" b="0" dirty="0" err="1">
                <a:solidFill>
                  <a:schemeClr val="tx1"/>
                </a:solidFill>
                <a:latin typeface="Lato Light" panose="020F0302020204030203" pitchFamily="34" charset="77"/>
              </a:rPr>
              <a:t>students</a:t>
            </a:r>
            <a:endParaRPr lang="en" sz="1200" b="0" dirty="0">
              <a:solidFill>
                <a:schemeClr val="tx1"/>
              </a:solidFill>
              <a:latin typeface="Lato Light" panose="020F0302020204030203" pitchFamily="34" charset="77"/>
            </a:endParaRPr>
          </a:p>
        </p:txBody>
      </p:sp>
      <p:sp>
        <p:nvSpPr>
          <p:cNvPr id="11" name="Title 3">
            <a:extLst>
              <a:ext uri="{FF2B5EF4-FFF2-40B4-BE49-F238E27FC236}">
                <a16:creationId xmlns:a16="http://schemas.microsoft.com/office/drawing/2014/main" xmlns="" id="{B938CD68-3A82-C143-988A-A33D27E79C8A}"/>
              </a:ext>
            </a:extLst>
          </p:cNvPr>
          <p:cNvSpPr txBox="1">
            <a:spLocks/>
          </p:cNvSpPr>
          <p:nvPr/>
        </p:nvSpPr>
        <p:spPr>
          <a:xfrm>
            <a:off x="6756358" y="2309628"/>
            <a:ext cx="1335921" cy="461015"/>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r>
              <a:rPr lang="de-DE" sz="1200" b="0" dirty="0">
                <a:solidFill>
                  <a:schemeClr val="tx1"/>
                </a:solidFill>
                <a:latin typeface="Lato Light" panose="020F0302020204030203" pitchFamily="34" charset="77"/>
              </a:rPr>
              <a:t>Programmes </a:t>
            </a:r>
            <a:r>
              <a:rPr lang="de-DE" sz="1200" b="0" dirty="0" err="1">
                <a:solidFill>
                  <a:schemeClr val="tx1"/>
                </a:solidFill>
                <a:latin typeface="Lato Light" panose="020F0302020204030203" pitchFamily="34" charset="77"/>
              </a:rPr>
              <a:t>for</a:t>
            </a:r>
            <a:r>
              <a:rPr lang="de-DE" sz="1200" b="0" dirty="0">
                <a:solidFill>
                  <a:schemeClr val="tx1"/>
                </a:solidFill>
                <a:latin typeface="Lato Light" panose="020F0302020204030203" pitchFamily="34" charset="77"/>
              </a:rPr>
              <a:t> </a:t>
            </a:r>
            <a:r>
              <a:rPr lang="de-DE" sz="1200" b="0" dirty="0" err="1">
                <a:solidFill>
                  <a:schemeClr val="tx1"/>
                </a:solidFill>
                <a:latin typeface="Lato Light" panose="020F0302020204030203" pitchFamily="34" charset="77"/>
              </a:rPr>
              <a:t>selected</a:t>
            </a:r>
            <a:r>
              <a:rPr lang="de-DE" sz="1200" b="0" dirty="0">
                <a:solidFill>
                  <a:schemeClr val="tx1"/>
                </a:solidFill>
                <a:latin typeface="Lato Light" panose="020F0302020204030203" pitchFamily="34" charset="77"/>
              </a:rPr>
              <a:t> </a:t>
            </a:r>
            <a:r>
              <a:rPr lang="de-DE" sz="1200" b="0" dirty="0" err="1">
                <a:solidFill>
                  <a:schemeClr val="tx1"/>
                </a:solidFill>
                <a:latin typeface="Lato Light" panose="020F0302020204030203" pitchFamily="34" charset="77"/>
              </a:rPr>
              <a:t>students</a:t>
            </a:r>
            <a:endParaRPr lang="en" sz="1200" b="0" dirty="0">
              <a:solidFill>
                <a:schemeClr val="tx1"/>
              </a:solidFill>
              <a:latin typeface="Lato Light" panose="020F0302020204030203" pitchFamily="34" charset="77"/>
            </a:endParaRPr>
          </a:p>
        </p:txBody>
      </p:sp>
      <p:sp>
        <p:nvSpPr>
          <p:cNvPr id="12" name="TextBox 11">
            <a:extLst>
              <a:ext uri="{FF2B5EF4-FFF2-40B4-BE49-F238E27FC236}">
                <a16:creationId xmlns:a16="http://schemas.microsoft.com/office/drawing/2014/main" xmlns="" id="{83022AEE-B884-F14A-AC6B-0C385D320C49}"/>
              </a:ext>
            </a:extLst>
          </p:cNvPr>
          <p:cNvSpPr txBox="1"/>
          <p:nvPr/>
        </p:nvSpPr>
        <p:spPr>
          <a:xfrm>
            <a:off x="1475656" y="4703166"/>
            <a:ext cx="5616624" cy="415498"/>
          </a:xfrm>
          <a:prstGeom prst="rect">
            <a:avLst/>
          </a:prstGeom>
          <a:noFill/>
        </p:spPr>
        <p:txBody>
          <a:bodyPr wrap="square" rtlCol="0">
            <a:spAutoFit/>
          </a:bodyPr>
          <a:lstStyle/>
          <a:p>
            <a:r>
              <a:rPr lang="en" sz="700" i="1" dirty="0">
                <a:latin typeface="Lato Light" panose="020F0302020204030203" pitchFamily="34" charset="77"/>
              </a:rPr>
              <a:t>Source: Wilson SJ, Lipsey MW. School-Based Interventions for Aggressive and Disruptive Behavior: Update of a Meta-Analysis. </a:t>
            </a:r>
          </a:p>
          <a:p>
            <a:r>
              <a:rPr lang="en" sz="700" i="1" dirty="0">
                <a:latin typeface="Lato Light" panose="020F0302020204030203" pitchFamily="34" charset="77"/>
              </a:rPr>
              <a:t>American Journal of Preventive Medicine, Volume 33, Issue 2, Supplement, August 2007, Pages S130–S143</a:t>
            </a:r>
          </a:p>
          <a:p>
            <a:endParaRPr lang="en" sz="700" i="1" dirty="0">
              <a:latin typeface="Lato Light" panose="020F0302020204030203" pitchFamily="34" charset="77"/>
            </a:endParaRPr>
          </a:p>
        </p:txBody>
      </p:sp>
      <p:sp>
        <p:nvSpPr>
          <p:cNvPr id="13" name="Title 3">
            <a:extLst>
              <a:ext uri="{FF2B5EF4-FFF2-40B4-BE49-F238E27FC236}">
                <a16:creationId xmlns:a16="http://schemas.microsoft.com/office/drawing/2014/main" xmlns="" id="{9FD17A7B-3F6D-8F48-AAD0-2B6A93351A48}"/>
              </a:ext>
            </a:extLst>
          </p:cNvPr>
          <p:cNvSpPr txBox="1">
            <a:spLocks/>
          </p:cNvSpPr>
          <p:nvPr/>
        </p:nvSpPr>
        <p:spPr>
          <a:xfrm>
            <a:off x="5842859" y="2283718"/>
            <a:ext cx="913033" cy="51283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r"/>
            <a:r>
              <a:rPr lang="en" sz="2000" dirty="0">
                <a:solidFill>
                  <a:srgbClr val="053842"/>
                </a:solidFill>
              </a:rPr>
              <a:t>-33%</a:t>
            </a:r>
            <a:endParaRPr lang="de-DE" sz="2000" dirty="0">
              <a:solidFill>
                <a:srgbClr val="053842"/>
              </a:solidFill>
            </a:endParaRPr>
          </a:p>
        </p:txBody>
      </p:sp>
      <p:sp>
        <p:nvSpPr>
          <p:cNvPr id="14" name="Title 3">
            <a:extLst>
              <a:ext uri="{FF2B5EF4-FFF2-40B4-BE49-F238E27FC236}">
                <a16:creationId xmlns:a16="http://schemas.microsoft.com/office/drawing/2014/main" xmlns="" id="{C6B95550-D6A2-6846-8D12-8B2265B0F167}"/>
              </a:ext>
            </a:extLst>
          </p:cNvPr>
          <p:cNvSpPr txBox="1">
            <a:spLocks/>
          </p:cNvSpPr>
          <p:nvPr/>
        </p:nvSpPr>
        <p:spPr>
          <a:xfrm>
            <a:off x="5868144" y="1769958"/>
            <a:ext cx="913033" cy="51283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r"/>
            <a:r>
              <a:rPr lang="en" sz="2000" dirty="0">
                <a:solidFill>
                  <a:srgbClr val="0084B5"/>
                </a:solidFill>
              </a:rPr>
              <a:t>-25%</a:t>
            </a:r>
            <a:endParaRPr lang="de-DE" sz="2000" dirty="0">
              <a:solidFill>
                <a:srgbClr val="0084B5"/>
              </a:solidFill>
            </a:endParaRPr>
          </a:p>
        </p:txBody>
      </p:sp>
    </p:spTree>
    <p:extLst>
      <p:ext uri="{BB962C8B-B14F-4D97-AF65-F5344CB8AC3E}">
        <p14:creationId xmlns:p14="http://schemas.microsoft.com/office/powerpoint/2010/main" val="4245083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47543BEE-233E-BB47-9C53-DD6028967F14}"/>
              </a:ext>
            </a:extLst>
          </p:cNvPr>
          <p:cNvPicPr>
            <a:picLocks noGrp="1" noChangeAspect="1"/>
          </p:cNvPicPr>
          <p:nvPr>
            <p:ph sz="quarter" idx="13"/>
          </p:nvPr>
        </p:nvPicPr>
        <p:blipFill>
          <a:blip r:embed="rId3" cstate="email">
            <a:extLst>
              <a:ext uri="{BEBA8EAE-BF5A-486C-A8C5-ECC9F3942E4B}">
                <a14:imgProps xmlns:a14="http://schemas.microsoft.com/office/drawing/2010/main">
                  <a14:imgLayer r:embed="rId4">
                    <a14:imgEffect>
                      <a14:saturation sat="0"/>
                    </a14:imgEffect>
                    <a14:imgEffect>
                      <a14:brightnessContrast bright="27000" contrast="58000"/>
                    </a14:imgEffect>
                  </a14:imgLayer>
                </a14:imgProps>
              </a:ext>
              <a:ext uri="{28A0092B-C50C-407E-A947-70E740481C1C}">
                <a14:useLocalDpi xmlns:a14="http://schemas.microsoft.com/office/drawing/2010/main"/>
              </a:ext>
            </a:extLst>
          </a:blip>
          <a:stretch>
            <a:fillRect/>
          </a:stretch>
        </p:blipFill>
        <p:spPr>
          <a:xfrm>
            <a:off x="107504" y="-236562"/>
            <a:ext cx="9289032" cy="6192688"/>
          </a:xfrm>
        </p:spPr>
      </p:pic>
      <p:sp>
        <p:nvSpPr>
          <p:cNvPr id="9" name="Rectangle 8">
            <a:extLst>
              <a:ext uri="{FF2B5EF4-FFF2-40B4-BE49-F238E27FC236}">
                <a16:creationId xmlns:a16="http://schemas.microsoft.com/office/drawing/2014/main" xmlns="" id="{C04442C4-AF57-8C4A-A3E3-60F726A83CDA}"/>
              </a:ext>
            </a:extLst>
          </p:cNvPr>
          <p:cNvSpPr/>
          <p:nvPr/>
        </p:nvSpPr>
        <p:spPr>
          <a:xfrm>
            <a:off x="107504" y="-92546"/>
            <a:ext cx="9036496" cy="5472608"/>
          </a:xfrm>
          <a:prstGeom prst="rect">
            <a:avLst/>
          </a:prstGeom>
          <a:solidFill>
            <a:srgbClr val="DD745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B5FAB71F-8923-0C4E-8D1C-477CEEF0FFCA}"/>
              </a:ext>
            </a:extLst>
          </p:cNvPr>
          <p:cNvSpPr>
            <a:spLocks noGrp="1"/>
          </p:cNvSpPr>
          <p:nvPr>
            <p:ph type="title"/>
          </p:nvPr>
        </p:nvSpPr>
        <p:spPr/>
        <p:txBody>
          <a:bodyPr/>
          <a:lstStyle/>
          <a:p>
            <a:endParaRPr lang="de-DE"/>
          </a:p>
        </p:txBody>
      </p:sp>
      <p:sp>
        <p:nvSpPr>
          <p:cNvPr id="3" name="Footer Placeholder 2">
            <a:extLst>
              <a:ext uri="{FF2B5EF4-FFF2-40B4-BE49-F238E27FC236}">
                <a16:creationId xmlns:a16="http://schemas.microsoft.com/office/drawing/2014/main" xmlns="" id="{6D89C685-47C1-3D44-A934-4CF2505CA9F5}"/>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Tree>
    <p:extLst>
      <p:ext uri="{BB962C8B-B14F-4D97-AF65-F5344CB8AC3E}">
        <p14:creationId xmlns:p14="http://schemas.microsoft.com/office/powerpoint/2010/main" val="10521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88A2B3-DF2C-4D46-B6C3-1A51B7A05CD9}"/>
              </a:ext>
            </a:extLst>
          </p:cNvPr>
          <p:cNvPicPr>
            <a:picLocks noChangeAspect="1"/>
          </p:cNvPicPr>
          <p:nvPr/>
        </p:nvPicPr>
        <p:blipFill>
          <a:blip r:embed="rId3"/>
          <a:stretch>
            <a:fillRect/>
          </a:stretch>
        </p:blipFill>
        <p:spPr>
          <a:xfrm>
            <a:off x="4281437" y="3193480"/>
            <a:ext cx="866627" cy="1224929"/>
          </a:xfrm>
          <a:prstGeom prst="rect">
            <a:avLst/>
          </a:prstGeom>
          <a:ln w="3175">
            <a:solidFill>
              <a:schemeClr val="tx1"/>
            </a:solidFill>
          </a:ln>
        </p:spPr>
      </p:pic>
      <p:sp>
        <p:nvSpPr>
          <p:cNvPr id="2" name="Title 1">
            <a:extLst>
              <a:ext uri="{FF2B5EF4-FFF2-40B4-BE49-F238E27FC236}">
                <a16:creationId xmlns:a16="http://schemas.microsoft.com/office/drawing/2014/main" xmlns="" id="{EF320E9E-E018-814D-B646-510112ADB502}"/>
              </a:ext>
            </a:extLst>
          </p:cNvPr>
          <p:cNvSpPr>
            <a:spLocks noGrp="1"/>
          </p:cNvSpPr>
          <p:nvPr>
            <p:ph type="ctrTitle"/>
          </p:nvPr>
        </p:nvSpPr>
        <p:spPr>
          <a:xfrm>
            <a:off x="501724" y="550334"/>
            <a:ext cx="4070276" cy="941296"/>
          </a:xfrm>
        </p:spPr>
        <p:txBody>
          <a:bodyPr>
            <a:normAutofit fontScale="90000"/>
          </a:bodyPr>
          <a:lstStyle/>
          <a:p>
            <a:r>
              <a:rPr lang="de-DE" dirty="0"/>
              <a:t>Technical </a:t>
            </a:r>
            <a:r>
              <a:rPr lang="de-DE" dirty="0" err="1"/>
              <a:t>package</a:t>
            </a:r>
            <a:r>
              <a:rPr lang="de-DE" dirty="0"/>
              <a:t>: Handbook</a:t>
            </a:r>
          </a:p>
        </p:txBody>
      </p:sp>
      <p:sp>
        <p:nvSpPr>
          <p:cNvPr id="3" name="Subtitle 2">
            <a:extLst>
              <a:ext uri="{FF2B5EF4-FFF2-40B4-BE49-F238E27FC236}">
                <a16:creationId xmlns:a16="http://schemas.microsoft.com/office/drawing/2014/main" xmlns="" id="{2CC36075-2D74-2D41-A710-DC81FEBC9088}"/>
              </a:ext>
            </a:extLst>
          </p:cNvPr>
          <p:cNvSpPr>
            <a:spLocks noGrp="1"/>
          </p:cNvSpPr>
          <p:nvPr>
            <p:ph type="subTitle" idx="1"/>
          </p:nvPr>
        </p:nvSpPr>
        <p:spPr>
          <a:xfrm>
            <a:off x="501724" y="1995686"/>
            <a:ext cx="4070276" cy="1501894"/>
          </a:xfrm>
        </p:spPr>
        <p:txBody>
          <a:bodyPr/>
          <a:lstStyle/>
          <a:p>
            <a:r>
              <a:rPr lang="de-DE" dirty="0" err="1"/>
              <a:t>How</a:t>
            </a:r>
            <a:r>
              <a:rPr lang="de-DE" dirty="0"/>
              <a:t> </a:t>
            </a:r>
            <a:r>
              <a:rPr lang="de-DE" dirty="0" err="1"/>
              <a:t>to</a:t>
            </a:r>
            <a:r>
              <a:rPr lang="de-DE" dirty="0"/>
              <a:t> do </a:t>
            </a:r>
            <a:r>
              <a:rPr lang="de-DE" dirty="0" err="1"/>
              <a:t>it</a:t>
            </a:r>
            <a:endParaRPr lang="de-DE" dirty="0"/>
          </a:p>
        </p:txBody>
      </p:sp>
      <p:pic>
        <p:nvPicPr>
          <p:cNvPr id="9" name="Picture 8">
            <a:extLst>
              <a:ext uri="{FF2B5EF4-FFF2-40B4-BE49-F238E27FC236}">
                <a16:creationId xmlns:a16="http://schemas.microsoft.com/office/drawing/2014/main" xmlns="" id="{35151D24-9F12-DB45-B1AB-082BAAE3F3A6}"/>
              </a:ext>
            </a:extLst>
          </p:cNvPr>
          <p:cNvPicPr>
            <a:picLocks noChangeAspect="1"/>
          </p:cNvPicPr>
          <p:nvPr/>
        </p:nvPicPr>
        <p:blipFill>
          <a:blip r:embed="rId4"/>
          <a:stretch>
            <a:fillRect/>
          </a:stretch>
        </p:blipFill>
        <p:spPr>
          <a:xfrm>
            <a:off x="5572423" y="540060"/>
            <a:ext cx="2743898" cy="3878349"/>
          </a:xfrm>
          <a:prstGeom prst="rect">
            <a:avLst/>
          </a:prstGeom>
          <a:ln w="3175">
            <a:solidFill>
              <a:schemeClr val="tx1"/>
            </a:solidFill>
          </a:ln>
        </p:spPr>
      </p:pic>
    </p:spTree>
    <p:extLst>
      <p:ext uri="{BB962C8B-B14F-4D97-AF65-F5344CB8AC3E}">
        <p14:creationId xmlns:p14="http://schemas.microsoft.com/office/powerpoint/2010/main" val="25605780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E186656-9AC4-754E-9AEC-9D2D94512077}"/>
              </a:ext>
            </a:extLst>
          </p:cNvPr>
          <p:cNvSpPr>
            <a:spLocks noGrp="1"/>
          </p:cNvSpPr>
          <p:nvPr>
            <p:ph type="sldNum" sz="quarter" idx="12"/>
          </p:nvPr>
        </p:nvSpPr>
        <p:spPr/>
        <p:txBody>
          <a:bodyPr/>
          <a:lstStyle/>
          <a:p>
            <a:fld id="{3653EAE3-D965-ED4D-8CFF-3330FB4F2C12}" type="slidenum">
              <a:rPr lang="en-US" smtClean="0"/>
              <a:pPr/>
              <a:t>38</a:t>
            </a:fld>
            <a:endParaRPr lang="en-US" dirty="0"/>
          </a:p>
        </p:txBody>
      </p:sp>
      <p:sp>
        <p:nvSpPr>
          <p:cNvPr id="10" name="Rectangle 9">
            <a:extLst>
              <a:ext uri="{FF2B5EF4-FFF2-40B4-BE49-F238E27FC236}">
                <a16:creationId xmlns:a16="http://schemas.microsoft.com/office/drawing/2014/main" xmlns="" id="{D4D07F0D-EBCF-3B49-BB25-CF0407ADDBD6}"/>
              </a:ext>
            </a:extLst>
          </p:cNvPr>
          <p:cNvSpPr/>
          <p:nvPr/>
        </p:nvSpPr>
        <p:spPr>
          <a:xfrm>
            <a:off x="5572424" y="540060"/>
            <a:ext cx="2743898" cy="387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EF93DA14-8816-5141-BC20-C2F88F7EA93F}"/>
              </a:ext>
            </a:extLst>
          </p:cNvPr>
          <p:cNvSpPr>
            <a:spLocks noGrp="1"/>
          </p:cNvSpPr>
          <p:nvPr>
            <p:ph type="title"/>
          </p:nvPr>
        </p:nvSpPr>
        <p:spPr/>
        <p:txBody>
          <a:bodyPr/>
          <a:lstStyle/>
          <a:p>
            <a:r>
              <a:rPr lang="de-DE" dirty="0"/>
              <a:t>INSPIRE </a:t>
            </a:r>
            <a:r>
              <a:rPr lang="de-DE" dirty="0" err="1"/>
              <a:t>implementation</a:t>
            </a:r>
            <a:r>
              <a:rPr lang="de-DE" dirty="0"/>
              <a:t> </a:t>
            </a:r>
            <a:r>
              <a:rPr lang="de-DE" dirty="0" err="1"/>
              <a:t>handbook</a:t>
            </a:r>
            <a:endParaRPr lang="de-DE" dirty="0"/>
          </a:p>
        </p:txBody>
      </p:sp>
      <p:sp>
        <p:nvSpPr>
          <p:cNvPr id="3" name="Footer Placeholder 2">
            <a:extLst>
              <a:ext uri="{FF2B5EF4-FFF2-40B4-BE49-F238E27FC236}">
                <a16:creationId xmlns:a16="http://schemas.microsoft.com/office/drawing/2014/main" xmlns="" id="{40E0621E-6AD5-2645-AC84-CDDC3F5E96C1}"/>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pic>
        <p:nvPicPr>
          <p:cNvPr id="12" name="Picture 11">
            <a:extLst>
              <a:ext uri="{FF2B5EF4-FFF2-40B4-BE49-F238E27FC236}">
                <a16:creationId xmlns:a16="http://schemas.microsoft.com/office/drawing/2014/main" xmlns="" id="{E7AB93BB-E62F-2F4E-80A3-7F2CC79A8C10}"/>
              </a:ext>
            </a:extLst>
          </p:cNvPr>
          <p:cNvPicPr>
            <a:picLocks noChangeAspect="1"/>
          </p:cNvPicPr>
          <p:nvPr/>
        </p:nvPicPr>
        <p:blipFill>
          <a:blip r:embed="rId3">
            <a:alphaModFix amt="23000"/>
          </a:blip>
          <a:stretch>
            <a:fillRect/>
          </a:stretch>
        </p:blipFill>
        <p:spPr>
          <a:xfrm>
            <a:off x="5572423" y="540060"/>
            <a:ext cx="2743898" cy="3878349"/>
          </a:xfrm>
          <a:prstGeom prst="rect">
            <a:avLst/>
          </a:prstGeom>
          <a:ln w="3175">
            <a:solidFill>
              <a:schemeClr val="tx1">
                <a:alpha val="25000"/>
              </a:schemeClr>
            </a:solidFill>
          </a:ln>
        </p:spPr>
      </p:pic>
      <p:sp>
        <p:nvSpPr>
          <p:cNvPr id="13" name="TextBox 12">
            <a:extLst>
              <a:ext uri="{FF2B5EF4-FFF2-40B4-BE49-F238E27FC236}">
                <a16:creationId xmlns:a16="http://schemas.microsoft.com/office/drawing/2014/main" xmlns="" id="{006F9F79-0D58-DB46-A8FA-58930C5906EA}"/>
              </a:ext>
            </a:extLst>
          </p:cNvPr>
          <p:cNvSpPr txBox="1"/>
          <p:nvPr/>
        </p:nvSpPr>
        <p:spPr>
          <a:xfrm>
            <a:off x="539552" y="988898"/>
            <a:ext cx="5256584" cy="3647152"/>
          </a:xfrm>
          <a:prstGeom prst="rect">
            <a:avLst/>
          </a:prstGeom>
          <a:noFill/>
        </p:spPr>
        <p:txBody>
          <a:bodyPr wrap="square" rtlCol="0">
            <a:spAutoFit/>
          </a:bodyPr>
          <a:lstStyle/>
          <a:p>
            <a:r>
              <a:rPr lang="en-US" sz="1800" b="1" dirty="0">
                <a:latin typeface="Lato" panose="020F0502020204030203" pitchFamily="34" charset="77"/>
              </a:rPr>
              <a:t>How to choose and implement interventions suited to your context, including:</a:t>
            </a:r>
          </a:p>
          <a:p>
            <a:endParaRPr lang="en-US" sz="1800" b="1" dirty="0">
              <a:latin typeface="Lato" panose="020F0502020204030203" pitchFamily="34" charset="77"/>
            </a:endParaRPr>
          </a:p>
          <a:p>
            <a:pPr marL="557213" lvl="1" indent="-214313">
              <a:buFont typeface="Arial" panose="020B0604020202020204" pitchFamily="34" charset="0"/>
              <a:buChar char="•"/>
            </a:pPr>
            <a:r>
              <a:rPr lang="en-US" sz="1800" dirty="0">
                <a:latin typeface="Lato Light" panose="020F0302020204030203" pitchFamily="34" charset="77"/>
              </a:rPr>
              <a:t>Appropriate populations and settings;</a:t>
            </a:r>
            <a:endParaRPr lang="en-GB" sz="1800" dirty="0">
              <a:latin typeface="Lato Light" panose="020F0302020204030203" pitchFamily="34" charset="77"/>
            </a:endParaRPr>
          </a:p>
          <a:p>
            <a:pPr marL="557213" lvl="1" indent="-214313">
              <a:buFont typeface="Arial" panose="020B0604020202020204" pitchFamily="34" charset="0"/>
              <a:buChar char="•"/>
            </a:pPr>
            <a:r>
              <a:rPr lang="en-US" sz="1800" dirty="0">
                <a:latin typeface="Lato Light" panose="020F0302020204030203" pitchFamily="34" charset="77"/>
              </a:rPr>
              <a:t>Core intervention components;</a:t>
            </a:r>
            <a:endParaRPr lang="en-GB" sz="1800" dirty="0">
              <a:latin typeface="Lato Light" panose="020F0302020204030203" pitchFamily="34" charset="77"/>
            </a:endParaRPr>
          </a:p>
          <a:p>
            <a:pPr marL="557213" lvl="1" indent="-214313">
              <a:buFont typeface="Arial" panose="020B0604020202020204" pitchFamily="34" charset="0"/>
              <a:buChar char="•"/>
            </a:pPr>
            <a:r>
              <a:rPr lang="en-US" sz="1800" dirty="0">
                <a:latin typeface="Lato Light" panose="020F0302020204030203" pitchFamily="34" charset="77"/>
              </a:rPr>
              <a:t>Costs and cost-effectiveness;</a:t>
            </a:r>
            <a:endParaRPr lang="en-GB" sz="1800" dirty="0">
              <a:latin typeface="Lato Light" panose="020F0302020204030203" pitchFamily="34" charset="77"/>
            </a:endParaRPr>
          </a:p>
          <a:p>
            <a:pPr marL="557213" lvl="1" indent="-214313">
              <a:buFont typeface="Arial" panose="020B0604020202020204" pitchFamily="34" charset="0"/>
              <a:buChar char="•"/>
            </a:pPr>
            <a:r>
              <a:rPr lang="en-US" sz="1800" dirty="0">
                <a:latin typeface="Lato Light" panose="020F0302020204030203" pitchFamily="34" charset="77"/>
              </a:rPr>
              <a:t>Human resource and infrastructure requirements;</a:t>
            </a:r>
            <a:endParaRPr lang="en-GB" sz="1800" dirty="0">
              <a:latin typeface="Lato Light" panose="020F0302020204030203" pitchFamily="34" charset="77"/>
            </a:endParaRPr>
          </a:p>
          <a:p>
            <a:pPr marL="557213" lvl="1" indent="-214313">
              <a:buFont typeface="Arial" panose="020B0604020202020204" pitchFamily="34" charset="0"/>
              <a:buChar char="•"/>
            </a:pPr>
            <a:r>
              <a:rPr lang="en-US" sz="1800" dirty="0">
                <a:latin typeface="Lato Light" panose="020F0302020204030203" pitchFamily="34" charset="77"/>
              </a:rPr>
              <a:t>Where to get manuals, training </a:t>
            </a:r>
            <a:r>
              <a:rPr lang="en-US" sz="1800" dirty="0" err="1">
                <a:latin typeface="Lato Light" panose="020F0302020204030203" pitchFamily="34" charset="77"/>
              </a:rPr>
              <a:t>programmes</a:t>
            </a:r>
            <a:r>
              <a:rPr lang="en-US" sz="1800" dirty="0">
                <a:latin typeface="Lato Light" panose="020F0302020204030203" pitchFamily="34" charset="77"/>
              </a:rPr>
              <a:t> and other implementation support, and</a:t>
            </a:r>
            <a:endParaRPr lang="en-GB" sz="1800" dirty="0">
              <a:latin typeface="Lato Light" panose="020F0302020204030203" pitchFamily="34" charset="77"/>
            </a:endParaRPr>
          </a:p>
          <a:p>
            <a:pPr marL="557213" lvl="1" indent="-214313">
              <a:buFont typeface="Arial" panose="020B0604020202020204" pitchFamily="34" charset="0"/>
              <a:buChar char="•"/>
            </a:pPr>
            <a:r>
              <a:rPr lang="en-US" sz="1800" dirty="0">
                <a:latin typeface="Lato Light" panose="020F0302020204030203" pitchFamily="34" charset="77"/>
              </a:rPr>
              <a:t>Lessons learned from previous implementation efforts.</a:t>
            </a:r>
            <a:endParaRPr lang="en-GB" sz="1800" dirty="0">
              <a:latin typeface="Lato Light" panose="020F0302020204030203" pitchFamily="34" charset="77"/>
            </a:endParaRPr>
          </a:p>
          <a:p>
            <a:endParaRPr lang="en-GB" sz="1500" dirty="0">
              <a:latin typeface="Lato" panose="020F0502020204030203" pitchFamily="34" charset="77"/>
            </a:endParaRPr>
          </a:p>
        </p:txBody>
      </p:sp>
    </p:spTree>
    <p:extLst>
      <p:ext uri="{BB962C8B-B14F-4D97-AF65-F5344CB8AC3E}">
        <p14:creationId xmlns:p14="http://schemas.microsoft.com/office/powerpoint/2010/main" val="1958679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E186656-9AC4-754E-9AEC-9D2D94512077}"/>
              </a:ext>
            </a:extLst>
          </p:cNvPr>
          <p:cNvSpPr>
            <a:spLocks noGrp="1"/>
          </p:cNvSpPr>
          <p:nvPr>
            <p:ph type="sldNum" sz="quarter" idx="12"/>
          </p:nvPr>
        </p:nvSpPr>
        <p:spPr/>
        <p:txBody>
          <a:bodyPr/>
          <a:lstStyle/>
          <a:p>
            <a:fld id="{3653EAE3-D965-ED4D-8CFF-3330FB4F2C12}" type="slidenum">
              <a:rPr lang="en-US" smtClean="0"/>
              <a:pPr/>
              <a:t>39</a:t>
            </a:fld>
            <a:endParaRPr lang="en-US" dirty="0"/>
          </a:p>
        </p:txBody>
      </p:sp>
      <p:sp>
        <p:nvSpPr>
          <p:cNvPr id="2" name="Title 1">
            <a:extLst>
              <a:ext uri="{FF2B5EF4-FFF2-40B4-BE49-F238E27FC236}">
                <a16:creationId xmlns:a16="http://schemas.microsoft.com/office/drawing/2014/main" xmlns="" id="{EF93DA14-8816-5141-BC20-C2F88F7EA93F}"/>
              </a:ext>
            </a:extLst>
          </p:cNvPr>
          <p:cNvSpPr>
            <a:spLocks noGrp="1"/>
          </p:cNvSpPr>
          <p:nvPr>
            <p:ph type="title"/>
          </p:nvPr>
        </p:nvSpPr>
        <p:spPr/>
        <p:txBody>
          <a:bodyPr/>
          <a:lstStyle/>
          <a:p>
            <a:r>
              <a:rPr lang="de-DE" dirty="0"/>
              <a:t>INSPIRE </a:t>
            </a:r>
            <a:r>
              <a:rPr lang="de-DE" dirty="0" err="1"/>
              <a:t>implementation</a:t>
            </a:r>
            <a:r>
              <a:rPr lang="de-DE" dirty="0"/>
              <a:t> </a:t>
            </a:r>
            <a:r>
              <a:rPr lang="de-DE" dirty="0" err="1"/>
              <a:t>handbook</a:t>
            </a:r>
            <a:endParaRPr lang="de-DE" dirty="0"/>
          </a:p>
        </p:txBody>
      </p:sp>
      <p:sp>
        <p:nvSpPr>
          <p:cNvPr id="3" name="Footer Placeholder 2">
            <a:extLst>
              <a:ext uri="{FF2B5EF4-FFF2-40B4-BE49-F238E27FC236}">
                <a16:creationId xmlns:a16="http://schemas.microsoft.com/office/drawing/2014/main" xmlns="" id="{40E0621E-6AD5-2645-AC84-CDDC3F5E96C1}"/>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8" name="Rectangle 7">
            <a:extLst>
              <a:ext uri="{FF2B5EF4-FFF2-40B4-BE49-F238E27FC236}">
                <a16:creationId xmlns:a16="http://schemas.microsoft.com/office/drawing/2014/main" xmlns="" id="{860B23F8-131B-7B4F-9B21-449046E6724A}"/>
              </a:ext>
            </a:extLst>
          </p:cNvPr>
          <p:cNvSpPr/>
          <p:nvPr/>
        </p:nvSpPr>
        <p:spPr>
          <a:xfrm>
            <a:off x="107505" y="733418"/>
            <a:ext cx="9036495" cy="355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le 1">
            <a:extLst>
              <a:ext uri="{FF2B5EF4-FFF2-40B4-BE49-F238E27FC236}">
                <a16:creationId xmlns:a16="http://schemas.microsoft.com/office/drawing/2014/main" xmlns="" id="{A64DA1EF-FC7F-B34C-ACC4-559AF6ADF3B3}"/>
              </a:ext>
            </a:extLst>
          </p:cNvPr>
          <p:cNvSpPr txBox="1">
            <a:spLocks/>
          </p:cNvSpPr>
          <p:nvPr/>
        </p:nvSpPr>
        <p:spPr>
          <a:xfrm>
            <a:off x="323848" y="752140"/>
            <a:ext cx="8208590" cy="307636"/>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en" sz="1400" dirty="0">
                <a:latin typeface="Lato Heavy" panose="020F0502020204030203" pitchFamily="34" charset="77"/>
              </a:rPr>
              <a:t>How to choose and implement interventions suited to your context, including:</a:t>
            </a:r>
          </a:p>
        </p:txBody>
      </p:sp>
      <p:grpSp>
        <p:nvGrpSpPr>
          <p:cNvPr id="28" name="Group 27">
            <a:extLst>
              <a:ext uri="{FF2B5EF4-FFF2-40B4-BE49-F238E27FC236}">
                <a16:creationId xmlns:a16="http://schemas.microsoft.com/office/drawing/2014/main" xmlns="" id="{CAEBC07F-7A1D-5F47-B56D-185C70BF3C0C}"/>
              </a:ext>
            </a:extLst>
          </p:cNvPr>
          <p:cNvGrpSpPr/>
          <p:nvPr/>
        </p:nvGrpSpPr>
        <p:grpSpPr>
          <a:xfrm>
            <a:off x="971600" y="1338681"/>
            <a:ext cx="2203460" cy="1265900"/>
            <a:chOff x="971600" y="1338681"/>
            <a:chExt cx="2203460" cy="1265900"/>
          </a:xfrm>
        </p:grpSpPr>
        <p:pic>
          <p:nvPicPr>
            <p:cNvPr id="6" name="Graphic 5">
              <a:extLst>
                <a:ext uri="{FF2B5EF4-FFF2-40B4-BE49-F238E27FC236}">
                  <a16:creationId xmlns:a16="http://schemas.microsoft.com/office/drawing/2014/main" xmlns="" id="{DCAA0FB1-8FAF-7041-8F28-DFA851D3E51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744805" y="1338681"/>
              <a:ext cx="632336" cy="632336"/>
            </a:xfrm>
            <a:prstGeom prst="rect">
              <a:avLst/>
            </a:prstGeom>
          </p:spPr>
        </p:pic>
        <p:sp>
          <p:nvSpPr>
            <p:cNvPr id="14" name="TextBox 13">
              <a:extLst>
                <a:ext uri="{FF2B5EF4-FFF2-40B4-BE49-F238E27FC236}">
                  <a16:creationId xmlns:a16="http://schemas.microsoft.com/office/drawing/2014/main" xmlns="" id="{1994F97C-9086-284E-91DC-0E38024D3DCE}"/>
                </a:ext>
              </a:extLst>
            </p:cNvPr>
            <p:cNvSpPr txBox="1"/>
            <p:nvPr/>
          </p:nvSpPr>
          <p:spPr>
            <a:xfrm>
              <a:off x="971600" y="2081361"/>
              <a:ext cx="2203460" cy="523220"/>
            </a:xfrm>
            <a:prstGeom prst="rect">
              <a:avLst/>
            </a:prstGeom>
            <a:noFill/>
          </p:spPr>
          <p:txBody>
            <a:bodyPr wrap="square" rtlCol="0">
              <a:spAutoFit/>
            </a:bodyPr>
            <a:lstStyle/>
            <a:p>
              <a:pPr marL="16" algn="ctr"/>
              <a:r>
                <a:rPr lang="en-US" sz="1400" dirty="0">
                  <a:latin typeface="Lato Light" panose="020F0302020204030203" pitchFamily="34" charset="77"/>
                </a:rPr>
                <a:t>Appropriate populations and settings</a:t>
              </a:r>
              <a:endParaRPr lang="en-GB" sz="1200" dirty="0">
                <a:latin typeface="Lato" panose="020F0502020204030203" pitchFamily="34" charset="77"/>
              </a:endParaRPr>
            </a:p>
          </p:txBody>
        </p:sp>
      </p:grpSp>
      <p:grpSp>
        <p:nvGrpSpPr>
          <p:cNvPr id="29" name="Group 28">
            <a:extLst>
              <a:ext uri="{FF2B5EF4-FFF2-40B4-BE49-F238E27FC236}">
                <a16:creationId xmlns:a16="http://schemas.microsoft.com/office/drawing/2014/main" xmlns="" id="{C96F3AB9-ECE4-D440-9B14-EB3A6D17962E}"/>
              </a:ext>
            </a:extLst>
          </p:cNvPr>
          <p:cNvGrpSpPr/>
          <p:nvPr/>
        </p:nvGrpSpPr>
        <p:grpSpPr>
          <a:xfrm>
            <a:off x="3540365" y="1404825"/>
            <a:ext cx="2142684" cy="1199756"/>
            <a:chOff x="3540365" y="1404825"/>
            <a:chExt cx="2142684" cy="1199756"/>
          </a:xfrm>
        </p:grpSpPr>
        <p:pic>
          <p:nvPicPr>
            <p:cNvPr id="11" name="Graphic 10">
              <a:extLst>
                <a:ext uri="{FF2B5EF4-FFF2-40B4-BE49-F238E27FC236}">
                  <a16:creationId xmlns:a16="http://schemas.microsoft.com/office/drawing/2014/main" xmlns="" id="{4F953D34-214A-6D49-8265-3C0A7818745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267198" y="1404825"/>
              <a:ext cx="566192" cy="566192"/>
            </a:xfrm>
            <a:prstGeom prst="rect">
              <a:avLst/>
            </a:prstGeom>
          </p:spPr>
        </p:pic>
        <p:sp>
          <p:nvSpPr>
            <p:cNvPr id="16" name="TextBox 15">
              <a:extLst>
                <a:ext uri="{FF2B5EF4-FFF2-40B4-BE49-F238E27FC236}">
                  <a16:creationId xmlns:a16="http://schemas.microsoft.com/office/drawing/2014/main" xmlns="" id="{6666F523-9540-B44C-BB99-06F97F2B7864}"/>
                </a:ext>
              </a:extLst>
            </p:cNvPr>
            <p:cNvSpPr txBox="1"/>
            <p:nvPr/>
          </p:nvSpPr>
          <p:spPr>
            <a:xfrm>
              <a:off x="3540365" y="2081361"/>
              <a:ext cx="2142684" cy="523220"/>
            </a:xfrm>
            <a:prstGeom prst="rect">
              <a:avLst/>
            </a:prstGeom>
            <a:noFill/>
          </p:spPr>
          <p:txBody>
            <a:bodyPr wrap="square" rtlCol="0">
              <a:spAutoFit/>
            </a:bodyPr>
            <a:lstStyle/>
            <a:p>
              <a:pPr marL="16" algn="ctr"/>
              <a:r>
                <a:rPr lang="en-US" sz="1400" dirty="0">
                  <a:latin typeface="Lato Light" panose="020F0302020204030203" pitchFamily="34" charset="77"/>
                </a:rPr>
                <a:t>Core intervention components</a:t>
              </a:r>
              <a:endParaRPr lang="en-GB" sz="1400" dirty="0">
                <a:latin typeface="Lato Light" panose="020F0302020204030203" pitchFamily="34" charset="77"/>
              </a:endParaRPr>
            </a:p>
          </p:txBody>
        </p:sp>
      </p:grpSp>
      <p:grpSp>
        <p:nvGrpSpPr>
          <p:cNvPr id="30" name="Group 29">
            <a:extLst>
              <a:ext uri="{FF2B5EF4-FFF2-40B4-BE49-F238E27FC236}">
                <a16:creationId xmlns:a16="http://schemas.microsoft.com/office/drawing/2014/main" xmlns="" id="{186DB952-348B-9342-9D44-3C623B37B1AA}"/>
              </a:ext>
            </a:extLst>
          </p:cNvPr>
          <p:cNvGrpSpPr/>
          <p:nvPr/>
        </p:nvGrpSpPr>
        <p:grpSpPr>
          <a:xfrm>
            <a:off x="6182140" y="1338681"/>
            <a:ext cx="1864716" cy="1265900"/>
            <a:chOff x="6182140" y="1338681"/>
            <a:chExt cx="1864716" cy="1265900"/>
          </a:xfrm>
        </p:grpSpPr>
        <p:pic>
          <p:nvPicPr>
            <p:cNvPr id="18" name="Graphic 17">
              <a:extLst>
                <a:ext uri="{FF2B5EF4-FFF2-40B4-BE49-F238E27FC236}">
                  <a16:creationId xmlns:a16="http://schemas.microsoft.com/office/drawing/2014/main" xmlns="" id="{CCF6E6E0-D9E2-B547-A04C-7BC9AD4517F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755753" y="1338681"/>
              <a:ext cx="632336" cy="632336"/>
            </a:xfrm>
            <a:prstGeom prst="rect">
              <a:avLst/>
            </a:prstGeom>
          </p:spPr>
        </p:pic>
        <p:sp>
          <p:nvSpPr>
            <p:cNvPr id="19" name="TextBox 18">
              <a:extLst>
                <a:ext uri="{FF2B5EF4-FFF2-40B4-BE49-F238E27FC236}">
                  <a16:creationId xmlns:a16="http://schemas.microsoft.com/office/drawing/2014/main" xmlns="" id="{E83D2437-40E2-3D48-BC58-3919083C6656}"/>
                </a:ext>
              </a:extLst>
            </p:cNvPr>
            <p:cNvSpPr txBox="1"/>
            <p:nvPr/>
          </p:nvSpPr>
          <p:spPr>
            <a:xfrm>
              <a:off x="6182140" y="2081361"/>
              <a:ext cx="1864716" cy="523220"/>
            </a:xfrm>
            <a:prstGeom prst="rect">
              <a:avLst/>
            </a:prstGeom>
            <a:noFill/>
          </p:spPr>
          <p:txBody>
            <a:bodyPr wrap="square" rtlCol="0">
              <a:spAutoFit/>
            </a:bodyPr>
            <a:lstStyle/>
            <a:p>
              <a:pPr marL="16" algn="ctr"/>
              <a:r>
                <a:rPr lang="en-US" sz="1400" dirty="0">
                  <a:latin typeface="Lato Light" panose="020F0302020204030203" pitchFamily="34" charset="77"/>
                </a:rPr>
                <a:t>Costs and cost-effectiveness</a:t>
              </a:r>
              <a:endParaRPr lang="en-GB" sz="1400" dirty="0">
                <a:latin typeface="Lato Light" panose="020F0302020204030203" pitchFamily="34" charset="77"/>
              </a:endParaRPr>
            </a:p>
          </p:txBody>
        </p:sp>
      </p:grpSp>
      <p:grpSp>
        <p:nvGrpSpPr>
          <p:cNvPr id="31" name="Group 30">
            <a:extLst>
              <a:ext uri="{FF2B5EF4-FFF2-40B4-BE49-F238E27FC236}">
                <a16:creationId xmlns:a16="http://schemas.microsoft.com/office/drawing/2014/main" xmlns="" id="{D0CEF1E1-C337-A240-887A-1CA638AD6A05}"/>
              </a:ext>
            </a:extLst>
          </p:cNvPr>
          <p:cNvGrpSpPr/>
          <p:nvPr/>
        </p:nvGrpSpPr>
        <p:grpSpPr>
          <a:xfrm>
            <a:off x="1128615" y="3105092"/>
            <a:ext cx="1864716" cy="1416667"/>
            <a:chOff x="1128615" y="3105092"/>
            <a:chExt cx="1864716" cy="1416667"/>
          </a:xfrm>
        </p:grpSpPr>
        <p:pic>
          <p:nvPicPr>
            <p:cNvPr id="21" name="Graphic 20">
              <a:extLst>
                <a:ext uri="{FF2B5EF4-FFF2-40B4-BE49-F238E27FC236}">
                  <a16:creationId xmlns:a16="http://schemas.microsoft.com/office/drawing/2014/main" xmlns="" id="{55A94D6C-C477-7C45-80E9-6FFB4EEBC0E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799363" y="3105092"/>
              <a:ext cx="523220" cy="523220"/>
            </a:xfrm>
            <a:prstGeom prst="rect">
              <a:avLst/>
            </a:prstGeom>
          </p:spPr>
        </p:pic>
        <p:sp>
          <p:nvSpPr>
            <p:cNvPr id="22" name="TextBox 21">
              <a:extLst>
                <a:ext uri="{FF2B5EF4-FFF2-40B4-BE49-F238E27FC236}">
                  <a16:creationId xmlns:a16="http://schemas.microsoft.com/office/drawing/2014/main" xmlns="" id="{46CCC6BF-76E0-1A46-AAD7-F155A7E4EBFD}"/>
                </a:ext>
              </a:extLst>
            </p:cNvPr>
            <p:cNvSpPr txBox="1"/>
            <p:nvPr/>
          </p:nvSpPr>
          <p:spPr>
            <a:xfrm>
              <a:off x="1128615" y="3783095"/>
              <a:ext cx="1864716" cy="738664"/>
            </a:xfrm>
            <a:prstGeom prst="rect">
              <a:avLst/>
            </a:prstGeom>
            <a:noFill/>
          </p:spPr>
          <p:txBody>
            <a:bodyPr wrap="square" rtlCol="0">
              <a:spAutoFit/>
            </a:bodyPr>
            <a:lstStyle/>
            <a:p>
              <a:pPr marL="16" algn="ctr"/>
              <a:r>
                <a:rPr lang="en-US" sz="1400" dirty="0">
                  <a:latin typeface="Lato Light" panose="020F0302020204030203" pitchFamily="34" charset="77"/>
                </a:rPr>
                <a:t>Human resource and infrastructure requirements;</a:t>
              </a:r>
              <a:endParaRPr lang="en-GB" sz="1400" dirty="0">
                <a:latin typeface="Lato Light" panose="020F0302020204030203" pitchFamily="34" charset="77"/>
              </a:endParaRPr>
            </a:p>
          </p:txBody>
        </p:sp>
      </p:grpSp>
      <p:grpSp>
        <p:nvGrpSpPr>
          <p:cNvPr id="32" name="Group 31">
            <a:extLst>
              <a:ext uri="{FF2B5EF4-FFF2-40B4-BE49-F238E27FC236}">
                <a16:creationId xmlns:a16="http://schemas.microsoft.com/office/drawing/2014/main" xmlns="" id="{57003307-04A4-DA4E-8093-CF6C34D03CDA}"/>
              </a:ext>
            </a:extLst>
          </p:cNvPr>
          <p:cNvGrpSpPr/>
          <p:nvPr/>
        </p:nvGrpSpPr>
        <p:grpSpPr>
          <a:xfrm>
            <a:off x="2980684" y="3105092"/>
            <a:ext cx="3081782" cy="1416667"/>
            <a:chOff x="2980684" y="3105092"/>
            <a:chExt cx="3081782" cy="1416667"/>
          </a:xfrm>
        </p:grpSpPr>
        <p:pic>
          <p:nvPicPr>
            <p:cNvPr id="24" name="Graphic 23">
              <a:extLst>
                <a:ext uri="{FF2B5EF4-FFF2-40B4-BE49-F238E27FC236}">
                  <a16:creationId xmlns:a16="http://schemas.microsoft.com/office/drawing/2014/main" xmlns="" id="{946D9AA3-D130-FC4E-82D5-0A793266FB0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310390" y="3105092"/>
              <a:ext cx="523220" cy="523220"/>
            </a:xfrm>
            <a:prstGeom prst="rect">
              <a:avLst/>
            </a:prstGeom>
          </p:spPr>
        </p:pic>
        <p:sp>
          <p:nvSpPr>
            <p:cNvPr id="25" name="TextBox 24">
              <a:extLst>
                <a:ext uri="{FF2B5EF4-FFF2-40B4-BE49-F238E27FC236}">
                  <a16:creationId xmlns:a16="http://schemas.microsoft.com/office/drawing/2014/main" xmlns="" id="{0C952624-27FE-2A43-A309-05FC99C8D03B}"/>
                </a:ext>
              </a:extLst>
            </p:cNvPr>
            <p:cNvSpPr txBox="1"/>
            <p:nvPr/>
          </p:nvSpPr>
          <p:spPr>
            <a:xfrm>
              <a:off x="2980684" y="3783095"/>
              <a:ext cx="3081782" cy="738664"/>
            </a:xfrm>
            <a:prstGeom prst="rect">
              <a:avLst/>
            </a:prstGeom>
            <a:noFill/>
          </p:spPr>
          <p:txBody>
            <a:bodyPr wrap="square" rtlCol="0">
              <a:spAutoFit/>
            </a:bodyPr>
            <a:lstStyle/>
            <a:p>
              <a:pPr marL="16" algn="ctr"/>
              <a:r>
                <a:rPr lang="en-US" sz="1400" dirty="0">
                  <a:latin typeface="Lato Light" panose="020F0302020204030203" pitchFamily="34" charset="77"/>
                </a:rPr>
                <a:t>Where to get manuals, training </a:t>
              </a:r>
              <a:r>
                <a:rPr lang="en-US" sz="1400" dirty="0" err="1">
                  <a:latin typeface="Lato Light" panose="020F0302020204030203" pitchFamily="34" charset="77"/>
                </a:rPr>
                <a:t>programmes</a:t>
              </a:r>
              <a:r>
                <a:rPr lang="en-US" sz="1400" dirty="0">
                  <a:latin typeface="Lato Light" panose="020F0302020204030203" pitchFamily="34" charset="77"/>
                </a:rPr>
                <a:t> and other implementation support</a:t>
              </a:r>
              <a:endParaRPr lang="en-GB" sz="1400" dirty="0">
                <a:latin typeface="Lato Light" panose="020F0302020204030203" pitchFamily="34" charset="77"/>
              </a:endParaRPr>
            </a:p>
          </p:txBody>
        </p:sp>
      </p:grpSp>
      <p:grpSp>
        <p:nvGrpSpPr>
          <p:cNvPr id="33" name="Group 32">
            <a:extLst>
              <a:ext uri="{FF2B5EF4-FFF2-40B4-BE49-F238E27FC236}">
                <a16:creationId xmlns:a16="http://schemas.microsoft.com/office/drawing/2014/main" xmlns="" id="{76D335A6-A937-4646-B576-D6A08AC489CB}"/>
              </a:ext>
            </a:extLst>
          </p:cNvPr>
          <p:cNvGrpSpPr/>
          <p:nvPr/>
        </p:nvGrpSpPr>
        <p:grpSpPr>
          <a:xfrm>
            <a:off x="6128604" y="3010949"/>
            <a:ext cx="1971788" cy="1541442"/>
            <a:chOff x="6128604" y="3010949"/>
            <a:chExt cx="1971788" cy="1541442"/>
          </a:xfrm>
        </p:grpSpPr>
        <p:sp>
          <p:nvSpPr>
            <p:cNvPr id="13" name="TextBox 12">
              <a:extLst>
                <a:ext uri="{FF2B5EF4-FFF2-40B4-BE49-F238E27FC236}">
                  <a16:creationId xmlns:a16="http://schemas.microsoft.com/office/drawing/2014/main" xmlns="" id="{006F9F79-0D58-DB46-A8FA-58930C5906EA}"/>
                </a:ext>
              </a:extLst>
            </p:cNvPr>
            <p:cNvSpPr txBox="1"/>
            <p:nvPr/>
          </p:nvSpPr>
          <p:spPr>
            <a:xfrm>
              <a:off x="6128604" y="3813727"/>
              <a:ext cx="1971788" cy="738664"/>
            </a:xfrm>
            <a:prstGeom prst="rect">
              <a:avLst/>
            </a:prstGeom>
            <a:noFill/>
          </p:spPr>
          <p:txBody>
            <a:bodyPr wrap="square" rtlCol="0">
              <a:spAutoFit/>
            </a:bodyPr>
            <a:lstStyle/>
            <a:p>
              <a:pPr marL="16" algn="ctr"/>
              <a:r>
                <a:rPr lang="en-US" sz="1400" dirty="0">
                  <a:latin typeface="Lato Light" panose="020F0302020204030203" pitchFamily="34" charset="77"/>
                </a:rPr>
                <a:t>Lessons learned from previous implementation efforts</a:t>
              </a:r>
              <a:endParaRPr lang="en-GB" sz="1400" dirty="0">
                <a:latin typeface="Lato Light" panose="020F0302020204030203" pitchFamily="34" charset="77"/>
              </a:endParaRPr>
            </a:p>
          </p:txBody>
        </p:sp>
        <p:pic>
          <p:nvPicPr>
            <p:cNvPr id="27" name="Graphic 26">
              <a:extLst>
                <a:ext uri="{FF2B5EF4-FFF2-40B4-BE49-F238E27FC236}">
                  <a16:creationId xmlns:a16="http://schemas.microsoft.com/office/drawing/2014/main" xmlns="" id="{9951262E-C688-FA4A-9D0A-E93F31EAC1D4}"/>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805817" y="3010949"/>
              <a:ext cx="617363" cy="617363"/>
            </a:xfrm>
            <a:prstGeom prst="rect">
              <a:avLst/>
            </a:prstGeom>
          </p:spPr>
        </p:pic>
      </p:grpSp>
      <p:sp>
        <p:nvSpPr>
          <p:cNvPr id="34" name="Chevron 33">
            <a:extLst>
              <a:ext uri="{FF2B5EF4-FFF2-40B4-BE49-F238E27FC236}">
                <a16:creationId xmlns:a16="http://schemas.microsoft.com/office/drawing/2014/main" xmlns="" id="{54C8C40A-BC5E-524E-9D4C-264F2DA9AD1F}"/>
              </a:ext>
            </a:extLst>
          </p:cNvPr>
          <p:cNvSpPr/>
          <p:nvPr/>
        </p:nvSpPr>
        <p:spPr>
          <a:xfrm>
            <a:off x="3233968" y="1532864"/>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5" name="Chevron 34">
            <a:extLst>
              <a:ext uri="{FF2B5EF4-FFF2-40B4-BE49-F238E27FC236}">
                <a16:creationId xmlns:a16="http://schemas.microsoft.com/office/drawing/2014/main" xmlns="" id="{69BD897F-CEBB-D745-932D-B0216F23780D}"/>
              </a:ext>
            </a:extLst>
          </p:cNvPr>
          <p:cNvSpPr/>
          <p:nvPr/>
        </p:nvSpPr>
        <p:spPr>
          <a:xfrm>
            <a:off x="5765221" y="1532864"/>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6" name="Chevron 35">
            <a:extLst>
              <a:ext uri="{FF2B5EF4-FFF2-40B4-BE49-F238E27FC236}">
                <a16:creationId xmlns:a16="http://schemas.microsoft.com/office/drawing/2014/main" xmlns="" id="{3B77CB7C-1E11-7845-BFF2-98F510DA5ED8}"/>
              </a:ext>
            </a:extLst>
          </p:cNvPr>
          <p:cNvSpPr/>
          <p:nvPr/>
        </p:nvSpPr>
        <p:spPr>
          <a:xfrm>
            <a:off x="3270302" y="3186051"/>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7" name="Chevron 36">
            <a:extLst>
              <a:ext uri="{FF2B5EF4-FFF2-40B4-BE49-F238E27FC236}">
                <a16:creationId xmlns:a16="http://schemas.microsoft.com/office/drawing/2014/main" xmlns="" id="{AE0947F1-330A-B543-AF5F-0A44EB97A4FA}"/>
              </a:ext>
            </a:extLst>
          </p:cNvPr>
          <p:cNvSpPr/>
          <p:nvPr/>
        </p:nvSpPr>
        <p:spPr>
          <a:xfrm>
            <a:off x="5795499" y="3143662"/>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8" name="Chevron 37">
            <a:extLst>
              <a:ext uri="{FF2B5EF4-FFF2-40B4-BE49-F238E27FC236}">
                <a16:creationId xmlns:a16="http://schemas.microsoft.com/office/drawing/2014/main" xmlns="" id="{96608A8D-86D2-A643-9A39-6089CC7FFD1F}"/>
              </a:ext>
            </a:extLst>
          </p:cNvPr>
          <p:cNvSpPr/>
          <p:nvPr/>
        </p:nvSpPr>
        <p:spPr>
          <a:xfrm>
            <a:off x="805661" y="3186051"/>
            <a:ext cx="288032" cy="288032"/>
          </a:xfrm>
          <a:prstGeom prst="chevron">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96147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p:tgtEl>
                                          <p:spTgt spid="34"/>
                                        </p:tgtEl>
                                        <p:attrNameLst>
                                          <p:attrName>ppt_x</p:attrName>
                                        </p:attrNameLst>
                                      </p:cBhvr>
                                      <p:tavLst>
                                        <p:tav tm="0">
                                          <p:val>
                                            <p:strVal val="#ppt_x-#ppt_w*1.125000"/>
                                          </p:val>
                                        </p:tav>
                                        <p:tav tm="100000">
                                          <p:val>
                                            <p:strVal val="#ppt_x"/>
                                          </p:val>
                                        </p:tav>
                                      </p:tavLst>
                                    </p:anim>
                                    <p:animEffect transition="in" filter="wipe(righ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p:tgtEl>
                                          <p:spTgt spid="35"/>
                                        </p:tgtEl>
                                        <p:attrNameLst>
                                          <p:attrName>ppt_x</p:attrName>
                                        </p:attrNameLst>
                                      </p:cBhvr>
                                      <p:tavLst>
                                        <p:tav tm="0">
                                          <p:val>
                                            <p:strVal val="#ppt_x-#ppt_w*1.125000"/>
                                          </p:val>
                                        </p:tav>
                                        <p:tav tm="100000">
                                          <p:val>
                                            <p:strVal val="#ppt_x"/>
                                          </p:val>
                                        </p:tav>
                                      </p:tavLst>
                                    </p:anim>
                                    <p:animEffect transition="in" filter="wipe(righ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500"/>
                            </p:stCondLst>
                            <p:childTnLst>
                              <p:par>
                                <p:cTn id="29" presetID="12" presetClass="entr" presetSubtype="8"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p:tgtEl>
                                          <p:spTgt spid="38"/>
                                        </p:tgtEl>
                                        <p:attrNameLst>
                                          <p:attrName>ppt_x</p:attrName>
                                        </p:attrNameLst>
                                      </p:cBhvr>
                                      <p:tavLst>
                                        <p:tav tm="0">
                                          <p:val>
                                            <p:strVal val="#ppt_x-#ppt_w*1.125000"/>
                                          </p:val>
                                        </p:tav>
                                        <p:tav tm="100000">
                                          <p:val>
                                            <p:strVal val="#ppt_x"/>
                                          </p:val>
                                        </p:tav>
                                      </p:tavLst>
                                    </p:anim>
                                    <p:animEffect transition="in" filter="wipe(righ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par>
                          <p:cTn id="38" fill="hold">
                            <p:stCondLst>
                              <p:cond delay="500"/>
                            </p:stCondLst>
                            <p:childTnLst>
                              <p:par>
                                <p:cTn id="39" presetID="1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p:tgtEl>
                                          <p:spTgt spid="36"/>
                                        </p:tgtEl>
                                        <p:attrNameLst>
                                          <p:attrName>ppt_x</p:attrName>
                                        </p:attrNameLst>
                                      </p:cBhvr>
                                      <p:tavLst>
                                        <p:tav tm="0">
                                          <p:val>
                                            <p:strVal val="#ppt_x-#ppt_w*1.125000"/>
                                          </p:val>
                                        </p:tav>
                                        <p:tav tm="100000">
                                          <p:val>
                                            <p:strVal val="#ppt_x"/>
                                          </p:val>
                                        </p:tav>
                                      </p:tavLst>
                                    </p:anim>
                                    <p:animEffect transition="in" filter="wipe(right)">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2" presetClass="entr" presetSubtype="8"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p:tgtEl>
                                          <p:spTgt spid="37"/>
                                        </p:tgtEl>
                                        <p:attrNameLst>
                                          <p:attrName>ppt_x</p:attrName>
                                        </p:attrNameLst>
                                      </p:cBhvr>
                                      <p:tavLst>
                                        <p:tav tm="0">
                                          <p:val>
                                            <p:strVal val="#ppt_x-#ppt_w*1.125000"/>
                                          </p:val>
                                        </p:tav>
                                        <p:tav tm="100000">
                                          <p:val>
                                            <p:strVal val="#ppt_x"/>
                                          </p:val>
                                        </p:tav>
                                      </p:tavLst>
                                    </p:anim>
                                    <p:animEffect transition="in" filter="wipe(right)">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1B2C3778-3C10-1E42-965E-C83D09FA6B28}"/>
              </a:ext>
            </a:extLst>
          </p:cNvPr>
          <p:cNvCxnSpPr>
            <a:cxnSpLocks/>
          </p:cNvCxnSpPr>
          <p:nvPr/>
        </p:nvCxnSpPr>
        <p:spPr>
          <a:xfrm>
            <a:off x="539552" y="987574"/>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1D796EB-C2A6-A845-8F39-50114FEC6F8F}"/>
              </a:ext>
            </a:extLst>
          </p:cNvPr>
          <p:cNvCxnSpPr/>
          <p:nvPr/>
        </p:nvCxnSpPr>
        <p:spPr>
          <a:xfrm>
            <a:off x="2545634" y="987574"/>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5A1C9B2-3021-F949-9292-602C58D1F6CA}"/>
              </a:ext>
            </a:extLst>
          </p:cNvPr>
          <p:cNvCxnSpPr/>
          <p:nvPr/>
        </p:nvCxnSpPr>
        <p:spPr>
          <a:xfrm>
            <a:off x="4570376" y="987574"/>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ED13D04-4E20-7A4E-910E-57F802E5FE9A}"/>
              </a:ext>
            </a:extLst>
          </p:cNvPr>
          <p:cNvCxnSpPr/>
          <p:nvPr/>
        </p:nvCxnSpPr>
        <p:spPr>
          <a:xfrm>
            <a:off x="6585789" y="987574"/>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144ACC13-3278-E44D-8B24-124F9C72117C}"/>
              </a:ext>
            </a:extLst>
          </p:cNvPr>
          <p:cNvCxnSpPr/>
          <p:nvPr/>
        </p:nvCxnSpPr>
        <p:spPr>
          <a:xfrm>
            <a:off x="8545217" y="987574"/>
            <a:ext cx="0" cy="3553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6678DA94-489B-5042-94F9-B8CA3C06F8F9}"/>
              </a:ext>
            </a:extLst>
          </p:cNvPr>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violence</a:t>
            </a:r>
            <a:r>
              <a:rPr lang="de-DE" dirty="0"/>
              <a:t> </a:t>
            </a:r>
            <a:r>
              <a:rPr lang="de-DE" dirty="0" err="1"/>
              <a:t>against</a:t>
            </a:r>
            <a:r>
              <a:rPr lang="de-DE" dirty="0"/>
              <a:t> </a:t>
            </a:r>
            <a:r>
              <a:rPr lang="de-DE" dirty="0" err="1"/>
              <a:t>children</a:t>
            </a:r>
            <a:endParaRPr lang="de-DE" dirty="0"/>
          </a:p>
        </p:txBody>
      </p:sp>
      <p:sp>
        <p:nvSpPr>
          <p:cNvPr id="4" name="Slide Number Placeholder 3">
            <a:extLst>
              <a:ext uri="{FF2B5EF4-FFF2-40B4-BE49-F238E27FC236}">
                <a16:creationId xmlns:a16="http://schemas.microsoft.com/office/drawing/2014/main" xmlns="" id="{4A42739E-5188-7546-A6C9-2F2624EC76D4}"/>
              </a:ext>
            </a:extLst>
          </p:cNvPr>
          <p:cNvSpPr>
            <a:spLocks noGrp="1"/>
          </p:cNvSpPr>
          <p:nvPr>
            <p:ph type="sldNum" sz="quarter" idx="12"/>
          </p:nvPr>
        </p:nvSpPr>
        <p:spPr/>
        <p:txBody>
          <a:bodyPr/>
          <a:lstStyle/>
          <a:p>
            <a:fld id="{3653EAE3-D965-ED4D-8CFF-3330FB4F2C12}" type="slidenum">
              <a:rPr lang="en-US" smtClean="0"/>
              <a:pPr/>
              <a:t>4</a:t>
            </a:fld>
            <a:endParaRPr lang="en-US" dirty="0"/>
          </a:p>
        </p:txBody>
      </p:sp>
      <p:pic>
        <p:nvPicPr>
          <p:cNvPr id="7" name="Picture 6">
            <a:extLst>
              <a:ext uri="{FF2B5EF4-FFF2-40B4-BE49-F238E27FC236}">
                <a16:creationId xmlns:a16="http://schemas.microsoft.com/office/drawing/2014/main" xmlns="" id="{DE6A0418-DFB1-C148-95C5-97FE2F733B28}"/>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82097"/>
          <a:stretch/>
        </p:blipFill>
        <p:spPr>
          <a:xfrm>
            <a:off x="809286" y="1779663"/>
            <a:ext cx="7529212" cy="456928"/>
          </a:xfrm>
          <a:prstGeom prst="rect">
            <a:avLst/>
          </a:prstGeom>
        </p:spPr>
      </p:pic>
      <p:grpSp>
        <p:nvGrpSpPr>
          <p:cNvPr id="5" name="Group 4">
            <a:extLst>
              <a:ext uri="{FF2B5EF4-FFF2-40B4-BE49-F238E27FC236}">
                <a16:creationId xmlns:a16="http://schemas.microsoft.com/office/drawing/2014/main" xmlns="" id="{1D31ECD3-C68D-3544-969D-DFA43104DC79}"/>
              </a:ext>
            </a:extLst>
          </p:cNvPr>
          <p:cNvGrpSpPr/>
          <p:nvPr/>
        </p:nvGrpSpPr>
        <p:grpSpPr>
          <a:xfrm>
            <a:off x="790624" y="1029835"/>
            <a:ext cx="1457284" cy="669015"/>
            <a:chOff x="790624" y="1029835"/>
            <a:chExt cx="1457284" cy="669015"/>
          </a:xfrm>
        </p:grpSpPr>
        <p:sp>
          <p:nvSpPr>
            <p:cNvPr id="16" name="Title 1">
              <a:extLst>
                <a:ext uri="{FF2B5EF4-FFF2-40B4-BE49-F238E27FC236}">
                  <a16:creationId xmlns:a16="http://schemas.microsoft.com/office/drawing/2014/main" xmlns="" id="{C16170BF-83F7-3E43-AE74-00EFC540BF80}"/>
                </a:ext>
              </a:extLst>
            </p:cNvPr>
            <p:cNvSpPr txBox="1">
              <a:spLocks/>
            </p:cNvSpPr>
            <p:nvPr/>
          </p:nvSpPr>
          <p:spPr>
            <a:xfrm>
              <a:off x="790624" y="1402737"/>
              <a:ext cx="1457284" cy="29611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200" b="0" i="1" dirty="0">
                  <a:latin typeface="Lato Light" panose="020F0302020204030203" pitchFamily="34" charset="77"/>
                </a:rPr>
                <a:t>&lt;5 </a:t>
              </a:r>
              <a:r>
                <a:rPr lang="de-DE" sz="1200" b="0" i="1" dirty="0" err="1">
                  <a:latin typeface="Lato Light" panose="020F0302020204030203" pitchFamily="34" charset="77"/>
                </a:rPr>
                <a:t>years</a:t>
              </a:r>
              <a:r>
                <a:rPr lang="de-DE" sz="1200" b="0" i="1" dirty="0">
                  <a:latin typeface="Lato Light" panose="020F0302020204030203" pitchFamily="34" charset="77"/>
                </a:rPr>
                <a:t> </a:t>
              </a:r>
              <a:r>
                <a:rPr lang="de-DE" sz="1200" b="0" i="1" dirty="0" err="1">
                  <a:latin typeface="Lato Light" panose="020F0302020204030203" pitchFamily="34" charset="77"/>
                </a:rPr>
                <a:t>old</a:t>
              </a:r>
              <a:endParaRPr lang="de-DE" sz="1200" b="0" i="1" dirty="0">
                <a:latin typeface="Lato Light" panose="020F0302020204030203" pitchFamily="34" charset="77"/>
              </a:endParaRPr>
            </a:p>
          </p:txBody>
        </p:sp>
        <p:pic>
          <p:nvPicPr>
            <p:cNvPr id="21" name="Graphic 20">
              <a:extLst>
                <a:ext uri="{FF2B5EF4-FFF2-40B4-BE49-F238E27FC236}">
                  <a16:creationId xmlns:a16="http://schemas.microsoft.com/office/drawing/2014/main" xmlns="" id="{5EB13D5C-92E4-5743-9C3E-155DD60A91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323939" y="1029835"/>
              <a:ext cx="390654" cy="390654"/>
            </a:xfrm>
            <a:prstGeom prst="rect">
              <a:avLst/>
            </a:prstGeom>
          </p:spPr>
        </p:pic>
      </p:grpSp>
      <p:grpSp>
        <p:nvGrpSpPr>
          <p:cNvPr id="6" name="Group 5">
            <a:extLst>
              <a:ext uri="{FF2B5EF4-FFF2-40B4-BE49-F238E27FC236}">
                <a16:creationId xmlns:a16="http://schemas.microsoft.com/office/drawing/2014/main" xmlns="" id="{FEDF682B-656D-1D4E-94A1-F65E649C3B01}"/>
              </a:ext>
            </a:extLst>
          </p:cNvPr>
          <p:cNvGrpSpPr/>
          <p:nvPr/>
        </p:nvGrpSpPr>
        <p:grpSpPr>
          <a:xfrm>
            <a:off x="2815367" y="987574"/>
            <a:ext cx="1457284" cy="711276"/>
            <a:chOff x="2815367" y="987574"/>
            <a:chExt cx="1457284" cy="711276"/>
          </a:xfrm>
        </p:grpSpPr>
        <p:sp>
          <p:nvSpPr>
            <p:cNvPr id="17" name="Title 1">
              <a:extLst>
                <a:ext uri="{FF2B5EF4-FFF2-40B4-BE49-F238E27FC236}">
                  <a16:creationId xmlns:a16="http://schemas.microsoft.com/office/drawing/2014/main" xmlns="" id="{DD9962B5-F34A-8A48-BBAA-1031C689F945}"/>
                </a:ext>
              </a:extLst>
            </p:cNvPr>
            <p:cNvSpPr txBox="1">
              <a:spLocks/>
            </p:cNvSpPr>
            <p:nvPr/>
          </p:nvSpPr>
          <p:spPr>
            <a:xfrm>
              <a:off x="2815367" y="1402737"/>
              <a:ext cx="1457284" cy="29611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200" b="0" i="1" dirty="0">
                  <a:latin typeface="Lato Light" panose="020F0302020204030203" pitchFamily="34" charset="77"/>
                </a:rPr>
                <a:t>5-10 </a:t>
              </a:r>
              <a:r>
                <a:rPr lang="de-DE" sz="1200" b="0" i="1" dirty="0" err="1">
                  <a:latin typeface="Lato Light" panose="020F0302020204030203" pitchFamily="34" charset="77"/>
                </a:rPr>
                <a:t>years</a:t>
              </a:r>
              <a:r>
                <a:rPr lang="de-DE" sz="1200" b="0" i="1" dirty="0">
                  <a:latin typeface="Lato Light" panose="020F0302020204030203" pitchFamily="34" charset="77"/>
                </a:rPr>
                <a:t> </a:t>
              </a:r>
              <a:r>
                <a:rPr lang="de-DE" sz="1200" b="0" i="1" dirty="0" err="1">
                  <a:latin typeface="Lato Light" panose="020F0302020204030203" pitchFamily="34" charset="77"/>
                </a:rPr>
                <a:t>old</a:t>
              </a:r>
              <a:endParaRPr lang="de-DE" sz="1200" b="0" i="1" dirty="0">
                <a:latin typeface="Lato Light" panose="020F0302020204030203" pitchFamily="34" charset="77"/>
              </a:endParaRPr>
            </a:p>
          </p:txBody>
        </p:sp>
        <p:pic>
          <p:nvPicPr>
            <p:cNvPr id="23" name="Graphic 22">
              <a:extLst>
                <a:ext uri="{FF2B5EF4-FFF2-40B4-BE49-F238E27FC236}">
                  <a16:creationId xmlns:a16="http://schemas.microsoft.com/office/drawing/2014/main" xmlns="" id="{88DC7BDE-9AA3-1E44-BA3A-FB6DB4B7973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323505" y="987574"/>
              <a:ext cx="441008" cy="441008"/>
            </a:xfrm>
            <a:prstGeom prst="rect">
              <a:avLst/>
            </a:prstGeom>
          </p:spPr>
        </p:pic>
      </p:grpSp>
      <p:grpSp>
        <p:nvGrpSpPr>
          <p:cNvPr id="8" name="Group 7">
            <a:extLst>
              <a:ext uri="{FF2B5EF4-FFF2-40B4-BE49-F238E27FC236}">
                <a16:creationId xmlns:a16="http://schemas.microsoft.com/office/drawing/2014/main" xmlns="" id="{3077200A-5050-AC4D-84EA-9B6682410B97}"/>
              </a:ext>
            </a:extLst>
          </p:cNvPr>
          <p:cNvGrpSpPr/>
          <p:nvPr/>
        </p:nvGrpSpPr>
        <p:grpSpPr>
          <a:xfrm>
            <a:off x="4802788" y="991953"/>
            <a:ext cx="1457284" cy="706897"/>
            <a:chOff x="4802788" y="991953"/>
            <a:chExt cx="1457284" cy="706897"/>
          </a:xfrm>
        </p:grpSpPr>
        <p:sp>
          <p:nvSpPr>
            <p:cNvPr id="18" name="Title 1">
              <a:extLst>
                <a:ext uri="{FF2B5EF4-FFF2-40B4-BE49-F238E27FC236}">
                  <a16:creationId xmlns:a16="http://schemas.microsoft.com/office/drawing/2014/main" xmlns="" id="{EF8BB961-539E-E44D-8DC9-96C657EFA27B}"/>
                </a:ext>
              </a:extLst>
            </p:cNvPr>
            <p:cNvSpPr txBox="1">
              <a:spLocks/>
            </p:cNvSpPr>
            <p:nvPr/>
          </p:nvSpPr>
          <p:spPr>
            <a:xfrm>
              <a:off x="4802788" y="1402737"/>
              <a:ext cx="1457284" cy="29611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200" b="0" i="1" dirty="0">
                  <a:latin typeface="Lato Light" panose="020F0302020204030203" pitchFamily="34" charset="77"/>
                </a:rPr>
                <a:t>11-17 </a:t>
              </a:r>
              <a:r>
                <a:rPr lang="de-DE" sz="1200" b="0" i="1" dirty="0" err="1">
                  <a:latin typeface="Lato Light" panose="020F0302020204030203" pitchFamily="34" charset="77"/>
                </a:rPr>
                <a:t>years</a:t>
              </a:r>
              <a:r>
                <a:rPr lang="de-DE" sz="1200" b="0" i="1" dirty="0">
                  <a:latin typeface="Lato Light" panose="020F0302020204030203" pitchFamily="34" charset="77"/>
                </a:rPr>
                <a:t> </a:t>
              </a:r>
              <a:r>
                <a:rPr lang="de-DE" sz="1200" b="0" i="1" dirty="0" err="1">
                  <a:latin typeface="Lato Light" panose="020F0302020204030203" pitchFamily="34" charset="77"/>
                </a:rPr>
                <a:t>old</a:t>
              </a:r>
              <a:endParaRPr lang="de-DE" sz="1200" b="0" i="1" dirty="0">
                <a:latin typeface="Lato Light" panose="020F0302020204030203" pitchFamily="34" charset="77"/>
              </a:endParaRPr>
            </a:p>
          </p:txBody>
        </p:sp>
        <p:grpSp>
          <p:nvGrpSpPr>
            <p:cNvPr id="35" name="Group 34">
              <a:extLst>
                <a:ext uri="{FF2B5EF4-FFF2-40B4-BE49-F238E27FC236}">
                  <a16:creationId xmlns:a16="http://schemas.microsoft.com/office/drawing/2014/main" xmlns="" id="{4BE39929-B956-5E44-97A0-1AE26504972A}"/>
                </a:ext>
              </a:extLst>
            </p:cNvPr>
            <p:cNvGrpSpPr/>
            <p:nvPr/>
          </p:nvGrpSpPr>
          <p:grpSpPr>
            <a:xfrm>
              <a:off x="5176666" y="991953"/>
              <a:ext cx="709529" cy="396711"/>
              <a:chOff x="5267294" y="880305"/>
              <a:chExt cx="709529" cy="396711"/>
            </a:xfrm>
          </p:grpSpPr>
          <p:pic>
            <p:nvPicPr>
              <p:cNvPr id="27" name="Graphic 26">
                <a:extLst>
                  <a:ext uri="{FF2B5EF4-FFF2-40B4-BE49-F238E27FC236}">
                    <a16:creationId xmlns:a16="http://schemas.microsoft.com/office/drawing/2014/main" xmlns="" id="{A757D246-3272-4945-BD88-B4A173DA0B0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267294" y="880305"/>
                <a:ext cx="396711" cy="396711"/>
              </a:xfrm>
              <a:prstGeom prst="rect">
                <a:avLst/>
              </a:prstGeom>
            </p:spPr>
          </p:pic>
          <p:pic>
            <p:nvPicPr>
              <p:cNvPr id="29" name="Graphic 28">
                <a:extLst>
                  <a:ext uri="{FF2B5EF4-FFF2-40B4-BE49-F238E27FC236}">
                    <a16:creationId xmlns:a16="http://schemas.microsoft.com/office/drawing/2014/main" xmlns="" id="{3C9C76E4-E4B3-4D4D-9411-B58E2000934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5580112" y="880305"/>
                <a:ext cx="396711" cy="396711"/>
              </a:xfrm>
              <a:prstGeom prst="rect">
                <a:avLst/>
              </a:prstGeom>
            </p:spPr>
          </p:pic>
        </p:grpSp>
      </p:grpSp>
      <p:grpSp>
        <p:nvGrpSpPr>
          <p:cNvPr id="9" name="Group 8">
            <a:extLst>
              <a:ext uri="{FF2B5EF4-FFF2-40B4-BE49-F238E27FC236}">
                <a16:creationId xmlns:a16="http://schemas.microsoft.com/office/drawing/2014/main" xmlns="" id="{D43E9CBC-437B-414F-9F39-D78F5E6EBDF8}"/>
              </a:ext>
            </a:extLst>
          </p:cNvPr>
          <p:cNvGrpSpPr/>
          <p:nvPr/>
        </p:nvGrpSpPr>
        <p:grpSpPr>
          <a:xfrm>
            <a:off x="6818200" y="987574"/>
            <a:ext cx="1457284" cy="711276"/>
            <a:chOff x="6818200" y="987574"/>
            <a:chExt cx="1457284" cy="711276"/>
          </a:xfrm>
        </p:grpSpPr>
        <p:sp>
          <p:nvSpPr>
            <p:cNvPr id="19" name="Title 1">
              <a:extLst>
                <a:ext uri="{FF2B5EF4-FFF2-40B4-BE49-F238E27FC236}">
                  <a16:creationId xmlns:a16="http://schemas.microsoft.com/office/drawing/2014/main" xmlns="" id="{53DC1AEE-B610-1F4E-BA67-43A6C0BFE729}"/>
                </a:ext>
              </a:extLst>
            </p:cNvPr>
            <p:cNvSpPr txBox="1">
              <a:spLocks/>
            </p:cNvSpPr>
            <p:nvPr/>
          </p:nvSpPr>
          <p:spPr>
            <a:xfrm>
              <a:off x="6818200" y="1402737"/>
              <a:ext cx="1457284" cy="296113"/>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200" b="0" i="1" dirty="0">
                  <a:latin typeface="Lato Light" panose="020F0302020204030203" pitchFamily="34" charset="77"/>
                </a:rPr>
                <a:t>18+ </a:t>
              </a:r>
              <a:r>
                <a:rPr lang="de-DE" sz="1200" b="0" i="1" dirty="0" err="1">
                  <a:latin typeface="Lato Light" panose="020F0302020204030203" pitchFamily="34" charset="77"/>
                </a:rPr>
                <a:t>years</a:t>
              </a:r>
              <a:r>
                <a:rPr lang="de-DE" sz="1200" b="0" i="1" dirty="0">
                  <a:latin typeface="Lato Light" panose="020F0302020204030203" pitchFamily="34" charset="77"/>
                </a:rPr>
                <a:t> </a:t>
              </a:r>
              <a:r>
                <a:rPr lang="de-DE" sz="1200" b="0" i="1" dirty="0" err="1">
                  <a:latin typeface="Lato Light" panose="020F0302020204030203" pitchFamily="34" charset="77"/>
                </a:rPr>
                <a:t>old</a:t>
              </a:r>
              <a:endParaRPr lang="de-DE" sz="1200" b="0" i="1" dirty="0">
                <a:latin typeface="Lato Light" panose="020F0302020204030203" pitchFamily="34" charset="77"/>
              </a:endParaRPr>
            </a:p>
          </p:txBody>
        </p:sp>
        <p:grpSp>
          <p:nvGrpSpPr>
            <p:cNvPr id="36" name="Group 35">
              <a:extLst>
                <a:ext uri="{FF2B5EF4-FFF2-40B4-BE49-F238E27FC236}">
                  <a16:creationId xmlns:a16="http://schemas.microsoft.com/office/drawing/2014/main" xmlns="" id="{DF58409F-E678-934C-8A90-F62554B2EB60}"/>
                </a:ext>
              </a:extLst>
            </p:cNvPr>
            <p:cNvGrpSpPr/>
            <p:nvPr/>
          </p:nvGrpSpPr>
          <p:grpSpPr>
            <a:xfrm>
              <a:off x="7161767" y="987574"/>
              <a:ext cx="770150" cy="400452"/>
              <a:chOff x="7127940" y="875926"/>
              <a:chExt cx="770150" cy="400452"/>
            </a:xfrm>
          </p:grpSpPr>
          <p:pic>
            <p:nvPicPr>
              <p:cNvPr id="32" name="Graphic 31">
                <a:extLst>
                  <a:ext uri="{FF2B5EF4-FFF2-40B4-BE49-F238E27FC236}">
                    <a16:creationId xmlns:a16="http://schemas.microsoft.com/office/drawing/2014/main" xmlns="" id="{13183347-DE41-7044-BD05-7902B6E90A5B}"/>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7501702" y="875926"/>
                <a:ext cx="396388" cy="396388"/>
              </a:xfrm>
              <a:prstGeom prst="rect">
                <a:avLst/>
              </a:prstGeom>
            </p:spPr>
          </p:pic>
          <p:pic>
            <p:nvPicPr>
              <p:cNvPr id="34" name="Graphic 33">
                <a:extLst>
                  <a:ext uri="{FF2B5EF4-FFF2-40B4-BE49-F238E27FC236}">
                    <a16:creationId xmlns:a16="http://schemas.microsoft.com/office/drawing/2014/main" xmlns="" id="{2A445C6D-E2E0-9845-92E4-F6210EB07AB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7127940" y="879990"/>
                <a:ext cx="396388" cy="396388"/>
              </a:xfrm>
              <a:prstGeom prst="rect">
                <a:avLst/>
              </a:prstGeom>
            </p:spPr>
          </p:pic>
        </p:grpSp>
      </p:grpSp>
      <p:pic>
        <p:nvPicPr>
          <p:cNvPr id="28" name="Picture 27">
            <a:extLst>
              <a:ext uri="{FF2B5EF4-FFF2-40B4-BE49-F238E27FC236}">
                <a16:creationId xmlns:a16="http://schemas.microsoft.com/office/drawing/2014/main" xmlns="" id="{ED092A98-B7F9-0B4E-9E96-B81884A3960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16962" b="66144"/>
          <a:stretch/>
        </p:blipFill>
        <p:spPr>
          <a:xfrm>
            <a:off x="809286" y="2212577"/>
            <a:ext cx="7529212" cy="431182"/>
          </a:xfrm>
          <a:prstGeom prst="rect">
            <a:avLst/>
          </a:prstGeom>
        </p:spPr>
      </p:pic>
      <p:pic>
        <p:nvPicPr>
          <p:cNvPr id="30" name="Picture 29">
            <a:extLst>
              <a:ext uri="{FF2B5EF4-FFF2-40B4-BE49-F238E27FC236}">
                <a16:creationId xmlns:a16="http://schemas.microsoft.com/office/drawing/2014/main" xmlns="" id="{D7614E9D-0C99-4F4C-8F30-C146E90CF2EB}"/>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33856" b="47962"/>
          <a:stretch/>
        </p:blipFill>
        <p:spPr>
          <a:xfrm>
            <a:off x="809286" y="2643759"/>
            <a:ext cx="7529212" cy="464042"/>
          </a:xfrm>
          <a:prstGeom prst="rect">
            <a:avLst/>
          </a:prstGeom>
        </p:spPr>
      </p:pic>
      <p:pic>
        <p:nvPicPr>
          <p:cNvPr id="31" name="Picture 30">
            <a:extLst>
              <a:ext uri="{FF2B5EF4-FFF2-40B4-BE49-F238E27FC236}">
                <a16:creationId xmlns:a16="http://schemas.microsoft.com/office/drawing/2014/main" xmlns="" id="{D75C88F9-99E9-4948-A841-3C653387B470}"/>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50784" b="32288"/>
          <a:stretch/>
        </p:blipFill>
        <p:spPr>
          <a:xfrm>
            <a:off x="809286" y="3075806"/>
            <a:ext cx="7529212" cy="432047"/>
          </a:xfrm>
          <a:prstGeom prst="rect">
            <a:avLst/>
          </a:prstGeom>
        </p:spPr>
      </p:pic>
      <p:pic>
        <p:nvPicPr>
          <p:cNvPr id="33" name="Picture 32">
            <a:extLst>
              <a:ext uri="{FF2B5EF4-FFF2-40B4-BE49-F238E27FC236}">
                <a16:creationId xmlns:a16="http://schemas.microsoft.com/office/drawing/2014/main" xmlns="" id="{D5BB3155-2E70-7D47-ABF4-61C97C212647}"/>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67712" b="12539"/>
          <a:stretch/>
        </p:blipFill>
        <p:spPr>
          <a:xfrm>
            <a:off x="809286" y="3507853"/>
            <a:ext cx="7529212" cy="504057"/>
          </a:xfrm>
          <a:prstGeom prst="rect">
            <a:avLst/>
          </a:prstGeom>
        </p:spPr>
      </p:pic>
      <p:pic>
        <p:nvPicPr>
          <p:cNvPr id="37" name="Picture 36">
            <a:extLst>
              <a:ext uri="{FF2B5EF4-FFF2-40B4-BE49-F238E27FC236}">
                <a16:creationId xmlns:a16="http://schemas.microsoft.com/office/drawing/2014/main" xmlns="" id="{717C893C-334E-7641-BF6D-259D46C7DBD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87461"/>
          <a:stretch/>
        </p:blipFill>
        <p:spPr>
          <a:xfrm>
            <a:off x="809286" y="4011910"/>
            <a:ext cx="7529212" cy="320027"/>
          </a:xfrm>
          <a:prstGeom prst="rect">
            <a:avLst/>
          </a:prstGeom>
        </p:spPr>
      </p:pic>
      <p:pic>
        <p:nvPicPr>
          <p:cNvPr id="38" name="Picture 37">
            <a:extLst>
              <a:ext uri="{FF2B5EF4-FFF2-40B4-BE49-F238E27FC236}">
                <a16:creationId xmlns:a16="http://schemas.microsoft.com/office/drawing/2014/main" xmlns="" id="{4EA9B24F-443E-ED40-BFB3-5517140DB4F9}"/>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153"/>
          <a:stretch/>
        </p:blipFill>
        <p:spPr>
          <a:xfrm>
            <a:off x="809286" y="1775763"/>
            <a:ext cx="7529212" cy="2556173"/>
          </a:xfrm>
          <a:prstGeom prst="rect">
            <a:avLst/>
          </a:prstGeom>
        </p:spPr>
      </p:pic>
    </p:spTree>
    <p:extLst>
      <p:ext uri="{BB962C8B-B14F-4D97-AF65-F5344CB8AC3E}">
        <p14:creationId xmlns:p14="http://schemas.microsoft.com/office/powerpoint/2010/main" val="227731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D5D5D5"/>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subTnLst>
                                    <p:animClr clrSpc="rgb" dir="cw">
                                      <p:cBhvr override="childStyle">
                                        <p:cTn dur="1" fill="hold" display="0" masterRel="nextClick" afterEffect="1"/>
                                        <p:tgtEl>
                                          <p:spTgt spid="28"/>
                                        </p:tgtEl>
                                        <p:attrNameLst>
                                          <p:attrName>ppt_c</p:attrName>
                                        </p:attrNameLst>
                                      </p:cBhvr>
                                      <p:to>
                                        <a:srgbClr val="D5D5D5"/>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subTnLst>
                                    <p:animClr clrSpc="rgb" dir="cw">
                                      <p:cBhvr override="childStyle">
                                        <p:cTn dur="1" fill="hold" display="0" masterRel="nextClick" afterEffect="1"/>
                                        <p:tgtEl>
                                          <p:spTgt spid="30"/>
                                        </p:tgtEl>
                                        <p:attrNameLst>
                                          <p:attrName>ppt_c</p:attrName>
                                        </p:attrNameLst>
                                      </p:cBhvr>
                                      <p:to>
                                        <a:srgbClr val="D5D5D5"/>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nimClr clrSpc="rgb" dir="cw">
                                      <p:cBhvr override="childStyle">
                                        <p:cTn dur="1" fill="hold" display="0" masterRel="nextClick" afterEffect="1"/>
                                        <p:tgtEl>
                                          <p:spTgt spid="31"/>
                                        </p:tgtEl>
                                        <p:attrNameLst>
                                          <p:attrName>ppt_c</p:attrName>
                                        </p:attrNameLst>
                                      </p:cBhvr>
                                      <p:to>
                                        <a:srgbClr val="D5D5D5"/>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subTnLst>
                                    <p:animClr clrSpc="rgb" dir="cw">
                                      <p:cBhvr override="childStyle">
                                        <p:cTn dur="1" fill="hold" display="0" masterRel="nextClick" afterEffect="1"/>
                                        <p:tgtEl>
                                          <p:spTgt spid="33"/>
                                        </p:tgtEl>
                                        <p:attrNameLst>
                                          <p:attrName>ppt_c</p:attrName>
                                        </p:attrNameLst>
                                      </p:cBhvr>
                                      <p:to>
                                        <a:srgbClr val="D5D5D5"/>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subTnLst>
                                    <p:animClr clrSpc="rgb" dir="cw">
                                      <p:cBhvr override="childStyle">
                                        <p:cTn dur="1" fill="hold" display="0" masterRel="nextClick" afterEffect="1"/>
                                        <p:tgtEl>
                                          <p:spTgt spid="37"/>
                                        </p:tgtEl>
                                        <p:attrNameLst>
                                          <p:attrName>ppt_c</p:attrName>
                                        </p:attrNameLst>
                                      </p:cBhvr>
                                      <p:to>
                                        <a:srgbClr val="D5D5D5"/>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ADBAF23F-51B0-514F-AC63-122657FEBE94}"/>
              </a:ext>
            </a:extLst>
          </p:cNvPr>
          <p:cNvSpPr/>
          <p:nvPr/>
        </p:nvSpPr>
        <p:spPr>
          <a:xfrm>
            <a:off x="107505" y="733418"/>
            <a:ext cx="9036495" cy="355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E3894185-71CF-7540-B5FB-8828E2605BCC}"/>
              </a:ext>
            </a:extLst>
          </p:cNvPr>
          <p:cNvSpPr>
            <a:spLocks noGrp="1"/>
          </p:cNvSpPr>
          <p:nvPr>
            <p:ph type="title"/>
          </p:nvPr>
        </p:nvSpPr>
        <p:spPr/>
        <p:txBody>
          <a:bodyPr/>
          <a:lstStyle/>
          <a:p>
            <a:r>
              <a:rPr lang="de-DE" dirty="0"/>
              <a:t>INSPIRE </a:t>
            </a:r>
            <a:r>
              <a:rPr lang="de-DE" dirty="0" err="1"/>
              <a:t>implementation</a:t>
            </a:r>
            <a:r>
              <a:rPr lang="de-DE" dirty="0"/>
              <a:t> </a:t>
            </a:r>
            <a:r>
              <a:rPr lang="de-DE" dirty="0" err="1"/>
              <a:t>handbook</a:t>
            </a:r>
            <a:endParaRPr lang="de-DE" dirty="0"/>
          </a:p>
        </p:txBody>
      </p:sp>
      <p:sp>
        <p:nvSpPr>
          <p:cNvPr id="3" name="Footer Placeholder 2">
            <a:extLst>
              <a:ext uri="{FF2B5EF4-FFF2-40B4-BE49-F238E27FC236}">
                <a16:creationId xmlns:a16="http://schemas.microsoft.com/office/drawing/2014/main" xmlns="" id="{D47DC14A-303A-DD42-B8EE-7653847F1051}"/>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E1F0DB6A-21C3-3542-A4FD-43E669530C45}"/>
              </a:ext>
            </a:extLst>
          </p:cNvPr>
          <p:cNvSpPr>
            <a:spLocks noGrp="1"/>
          </p:cNvSpPr>
          <p:nvPr>
            <p:ph type="sldNum" sz="quarter" idx="12"/>
          </p:nvPr>
        </p:nvSpPr>
        <p:spPr/>
        <p:txBody>
          <a:bodyPr/>
          <a:lstStyle/>
          <a:p>
            <a:fld id="{3653EAE3-D965-ED4D-8CFF-3330FB4F2C12}" type="slidenum">
              <a:rPr lang="en-US" smtClean="0"/>
              <a:pPr/>
              <a:t>40</a:t>
            </a:fld>
            <a:endParaRPr lang="en-US" dirty="0"/>
          </a:p>
        </p:txBody>
      </p:sp>
      <p:cxnSp>
        <p:nvCxnSpPr>
          <p:cNvPr id="6" name="Straight Connector 5">
            <a:extLst>
              <a:ext uri="{FF2B5EF4-FFF2-40B4-BE49-F238E27FC236}">
                <a16:creationId xmlns:a16="http://schemas.microsoft.com/office/drawing/2014/main" xmlns="" id="{F56EB1C2-AA53-BD4A-8891-18F48DA8ED95}"/>
              </a:ext>
            </a:extLst>
          </p:cNvPr>
          <p:cNvCxnSpPr>
            <a:cxnSpLocks/>
          </p:cNvCxnSpPr>
          <p:nvPr/>
        </p:nvCxnSpPr>
        <p:spPr>
          <a:xfrm>
            <a:off x="3491880" y="1347614"/>
            <a:ext cx="0" cy="3217974"/>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7D6BABF8-64E0-FE48-986F-D7FBD70DFD5A}"/>
              </a:ext>
            </a:extLst>
          </p:cNvPr>
          <p:cNvCxnSpPr>
            <a:cxnSpLocks/>
          </p:cNvCxnSpPr>
          <p:nvPr/>
        </p:nvCxnSpPr>
        <p:spPr>
          <a:xfrm flipH="1">
            <a:off x="323851" y="1707654"/>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xmlns="" id="{67E55FB6-AAF5-F841-8E5D-F841A24CC63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34755" y="813978"/>
            <a:ext cx="204339" cy="204339"/>
          </a:xfrm>
          <a:prstGeom prst="rect">
            <a:avLst/>
          </a:prstGeom>
        </p:spPr>
      </p:pic>
      <p:sp>
        <p:nvSpPr>
          <p:cNvPr id="12" name="Title 1">
            <a:extLst>
              <a:ext uri="{FF2B5EF4-FFF2-40B4-BE49-F238E27FC236}">
                <a16:creationId xmlns:a16="http://schemas.microsoft.com/office/drawing/2014/main" xmlns="" id="{3B0FC2AD-423D-594D-99CF-3178436DD669}"/>
              </a:ext>
            </a:extLst>
          </p:cNvPr>
          <p:cNvSpPr txBox="1">
            <a:spLocks/>
          </p:cNvSpPr>
          <p:nvPr/>
        </p:nvSpPr>
        <p:spPr>
          <a:xfrm>
            <a:off x="611560" y="781497"/>
            <a:ext cx="2378955" cy="259558"/>
          </a:xfrm>
          <a:prstGeom prst="rect">
            <a:avLst/>
          </a:prstGeom>
        </p:spPr>
        <p:txBody>
          <a:bodyPr vert="horz" lIns="91440" tIns="45720" rIns="91440" bIns="45720" rtlCol="0" anchor="ctr">
            <a:normAutofit fontScale="92500" lnSpcReduction="10000"/>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400" dirty="0">
                <a:latin typeface="Lato Heavy" panose="020F0502020204030203" pitchFamily="34" charset="77"/>
              </a:rPr>
              <a:t>Implementation </a:t>
            </a:r>
            <a:r>
              <a:rPr lang="de-DE" sz="1400" dirty="0" err="1">
                <a:latin typeface="Lato Heavy" panose="020F0502020204030203" pitchFamily="34" charset="77"/>
              </a:rPr>
              <a:t>worksheet</a:t>
            </a:r>
            <a:endParaRPr lang="de-DE" sz="1400" dirty="0">
              <a:latin typeface="Lato Heavy" panose="020F0502020204030203" pitchFamily="34" charset="77"/>
            </a:endParaRPr>
          </a:p>
        </p:txBody>
      </p:sp>
      <p:sp>
        <p:nvSpPr>
          <p:cNvPr id="14" name="TextBox 13">
            <a:extLst>
              <a:ext uri="{FF2B5EF4-FFF2-40B4-BE49-F238E27FC236}">
                <a16:creationId xmlns:a16="http://schemas.microsoft.com/office/drawing/2014/main" xmlns="" id="{28CC9725-B0E7-B04C-BBE6-90140BB4561B}"/>
              </a:ext>
            </a:extLst>
          </p:cNvPr>
          <p:cNvSpPr txBox="1"/>
          <p:nvPr/>
        </p:nvSpPr>
        <p:spPr>
          <a:xfrm>
            <a:off x="324483" y="1377593"/>
            <a:ext cx="1079163" cy="261610"/>
          </a:xfrm>
          <a:prstGeom prst="rect">
            <a:avLst/>
          </a:prstGeom>
          <a:noFill/>
        </p:spPr>
        <p:txBody>
          <a:bodyPr wrap="square" rtlCol="0">
            <a:spAutoFit/>
          </a:bodyPr>
          <a:lstStyle/>
          <a:p>
            <a:r>
              <a:rPr lang="de-DE" sz="1100" dirty="0">
                <a:latin typeface="Lato Light" panose="020F0302020204030203" pitchFamily="34" charset="77"/>
              </a:rPr>
              <a:t>ACTION</a:t>
            </a:r>
          </a:p>
        </p:txBody>
      </p:sp>
      <p:cxnSp>
        <p:nvCxnSpPr>
          <p:cNvPr id="15" name="Straight Connector 14">
            <a:extLst>
              <a:ext uri="{FF2B5EF4-FFF2-40B4-BE49-F238E27FC236}">
                <a16:creationId xmlns:a16="http://schemas.microsoft.com/office/drawing/2014/main" xmlns="" id="{2D5A4ACE-72A8-CE4F-A05F-6575C554F8C5}"/>
              </a:ext>
            </a:extLst>
          </p:cNvPr>
          <p:cNvCxnSpPr>
            <a:cxnSpLocks/>
          </p:cNvCxnSpPr>
          <p:nvPr/>
        </p:nvCxnSpPr>
        <p:spPr>
          <a:xfrm flipH="1">
            <a:off x="323851" y="2179830"/>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676E84E-E615-DC4A-BC02-BF6A8ADD9979}"/>
              </a:ext>
            </a:extLst>
          </p:cNvPr>
          <p:cNvCxnSpPr>
            <a:cxnSpLocks/>
          </p:cNvCxnSpPr>
          <p:nvPr/>
        </p:nvCxnSpPr>
        <p:spPr>
          <a:xfrm flipH="1">
            <a:off x="323851" y="2652006"/>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BEFA4DC-1EE3-AF4D-B62A-3B6C687D74B7}"/>
              </a:ext>
            </a:extLst>
          </p:cNvPr>
          <p:cNvCxnSpPr>
            <a:cxnSpLocks/>
          </p:cNvCxnSpPr>
          <p:nvPr/>
        </p:nvCxnSpPr>
        <p:spPr>
          <a:xfrm flipH="1">
            <a:off x="323851" y="3124182"/>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344ADD3-1E10-2C41-95E0-9B63B148A0EE}"/>
              </a:ext>
            </a:extLst>
          </p:cNvPr>
          <p:cNvCxnSpPr>
            <a:cxnSpLocks/>
          </p:cNvCxnSpPr>
          <p:nvPr/>
        </p:nvCxnSpPr>
        <p:spPr>
          <a:xfrm flipH="1">
            <a:off x="323851" y="3596358"/>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C9433D8-6DE2-E24E-9F6C-212944C2AE23}"/>
              </a:ext>
            </a:extLst>
          </p:cNvPr>
          <p:cNvCxnSpPr>
            <a:cxnSpLocks/>
          </p:cNvCxnSpPr>
          <p:nvPr/>
        </p:nvCxnSpPr>
        <p:spPr>
          <a:xfrm flipH="1">
            <a:off x="323851" y="4540709"/>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3C45AB2-FEC1-3D4B-BCB5-104054F56871}"/>
              </a:ext>
            </a:extLst>
          </p:cNvPr>
          <p:cNvCxnSpPr>
            <a:cxnSpLocks/>
          </p:cNvCxnSpPr>
          <p:nvPr/>
        </p:nvCxnSpPr>
        <p:spPr>
          <a:xfrm flipH="1">
            <a:off x="323851" y="4068534"/>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F675EF21-D29C-3D41-AB0C-42B6DE2723DF}"/>
              </a:ext>
            </a:extLst>
          </p:cNvPr>
          <p:cNvCxnSpPr>
            <a:cxnSpLocks/>
          </p:cNvCxnSpPr>
          <p:nvPr/>
        </p:nvCxnSpPr>
        <p:spPr>
          <a:xfrm>
            <a:off x="5580112" y="1371678"/>
            <a:ext cx="0" cy="3217974"/>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F15B32A7-F0C9-9742-93CF-562E774F9023}"/>
              </a:ext>
            </a:extLst>
          </p:cNvPr>
          <p:cNvSpPr txBox="1"/>
          <p:nvPr/>
        </p:nvSpPr>
        <p:spPr>
          <a:xfrm>
            <a:off x="3578912" y="1273591"/>
            <a:ext cx="1186265" cy="430887"/>
          </a:xfrm>
          <a:prstGeom prst="rect">
            <a:avLst/>
          </a:prstGeom>
          <a:noFill/>
        </p:spPr>
        <p:txBody>
          <a:bodyPr wrap="square" rtlCol="0">
            <a:spAutoFit/>
          </a:bodyPr>
          <a:lstStyle/>
          <a:p>
            <a:r>
              <a:rPr lang="de-DE" sz="1100" dirty="0">
                <a:latin typeface="Lato Light" panose="020F0302020204030203" pitchFamily="34" charset="77"/>
              </a:rPr>
              <a:t>THINGS TO CONSIDER</a:t>
            </a:r>
          </a:p>
        </p:txBody>
      </p:sp>
      <p:cxnSp>
        <p:nvCxnSpPr>
          <p:cNvPr id="27" name="Straight Connector 26">
            <a:extLst>
              <a:ext uri="{FF2B5EF4-FFF2-40B4-BE49-F238E27FC236}">
                <a16:creationId xmlns:a16="http://schemas.microsoft.com/office/drawing/2014/main" xmlns="" id="{931AA843-00D8-A440-B5FF-CD799575C3B1}"/>
              </a:ext>
            </a:extLst>
          </p:cNvPr>
          <p:cNvCxnSpPr>
            <a:cxnSpLocks/>
          </p:cNvCxnSpPr>
          <p:nvPr/>
        </p:nvCxnSpPr>
        <p:spPr>
          <a:xfrm>
            <a:off x="6604257" y="1347614"/>
            <a:ext cx="0" cy="3217974"/>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483B2122-039F-EF46-BA05-D8AA0ED57724}"/>
              </a:ext>
            </a:extLst>
          </p:cNvPr>
          <p:cNvSpPr txBox="1"/>
          <p:nvPr/>
        </p:nvSpPr>
        <p:spPr>
          <a:xfrm>
            <a:off x="5919162" y="1377593"/>
            <a:ext cx="648066" cy="261610"/>
          </a:xfrm>
          <a:prstGeom prst="rect">
            <a:avLst/>
          </a:prstGeom>
          <a:noFill/>
        </p:spPr>
        <p:txBody>
          <a:bodyPr wrap="square" rtlCol="0">
            <a:spAutoFit/>
          </a:bodyPr>
          <a:lstStyle/>
          <a:p>
            <a:r>
              <a:rPr lang="de-DE" sz="1100" dirty="0">
                <a:latin typeface="Lato Light" panose="020F0302020204030203" pitchFamily="34" charset="77"/>
              </a:rPr>
              <a:t>NOTES</a:t>
            </a:r>
          </a:p>
        </p:txBody>
      </p:sp>
      <p:sp>
        <p:nvSpPr>
          <p:cNvPr id="29" name="TextBox 28">
            <a:extLst>
              <a:ext uri="{FF2B5EF4-FFF2-40B4-BE49-F238E27FC236}">
                <a16:creationId xmlns:a16="http://schemas.microsoft.com/office/drawing/2014/main" xmlns="" id="{FCA33FB8-2AB5-B344-A03A-343CD31BF343}"/>
              </a:ext>
            </a:extLst>
          </p:cNvPr>
          <p:cNvSpPr txBox="1"/>
          <p:nvPr/>
        </p:nvSpPr>
        <p:spPr>
          <a:xfrm>
            <a:off x="6940744" y="1273148"/>
            <a:ext cx="1807379" cy="430887"/>
          </a:xfrm>
          <a:prstGeom prst="rect">
            <a:avLst/>
          </a:prstGeom>
          <a:noFill/>
        </p:spPr>
        <p:txBody>
          <a:bodyPr wrap="square" rtlCol="0">
            <a:spAutoFit/>
          </a:bodyPr>
          <a:lstStyle/>
          <a:p>
            <a:r>
              <a:rPr lang="de-DE" sz="1100" dirty="0">
                <a:latin typeface="Lato Light" panose="020F0302020204030203" pitchFamily="34" charset="77"/>
              </a:rPr>
              <a:t>RESOURCES, EXPERTS, PARTNERS</a:t>
            </a:r>
          </a:p>
        </p:txBody>
      </p:sp>
      <p:pic>
        <p:nvPicPr>
          <p:cNvPr id="30" name="Graphic 29">
            <a:extLst>
              <a:ext uri="{FF2B5EF4-FFF2-40B4-BE49-F238E27FC236}">
                <a16:creationId xmlns:a16="http://schemas.microsoft.com/office/drawing/2014/main" xmlns="" id="{9BCE82C4-BBF2-8343-AA09-B7842DF041A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683925" y="1421490"/>
            <a:ext cx="204339" cy="204339"/>
          </a:xfrm>
          <a:prstGeom prst="rect">
            <a:avLst/>
          </a:prstGeom>
        </p:spPr>
      </p:pic>
      <p:pic>
        <p:nvPicPr>
          <p:cNvPr id="31" name="Graphic 30">
            <a:extLst>
              <a:ext uri="{FF2B5EF4-FFF2-40B4-BE49-F238E27FC236}">
                <a16:creationId xmlns:a16="http://schemas.microsoft.com/office/drawing/2014/main" xmlns="" id="{7DB07076-8B8C-DA4F-A0D8-53208200784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08070" y="1421490"/>
            <a:ext cx="204339" cy="204339"/>
          </a:xfrm>
          <a:prstGeom prst="rect">
            <a:avLst/>
          </a:prstGeom>
        </p:spPr>
      </p:pic>
      <p:sp>
        <p:nvSpPr>
          <p:cNvPr id="32" name="TextBox 31">
            <a:extLst>
              <a:ext uri="{FF2B5EF4-FFF2-40B4-BE49-F238E27FC236}">
                <a16:creationId xmlns:a16="http://schemas.microsoft.com/office/drawing/2014/main" xmlns="" id="{A57EC99E-E6A1-774B-A60C-0523FEB01710}"/>
              </a:ext>
            </a:extLst>
          </p:cNvPr>
          <p:cNvSpPr txBox="1"/>
          <p:nvPr/>
        </p:nvSpPr>
        <p:spPr>
          <a:xfrm>
            <a:off x="324484" y="1828530"/>
            <a:ext cx="3110412" cy="300082"/>
          </a:xfrm>
          <a:prstGeom prst="rect">
            <a:avLst/>
          </a:prstGeom>
          <a:noFill/>
        </p:spPr>
        <p:txBody>
          <a:bodyPr wrap="square" rtlCol="0">
            <a:spAutoFit/>
          </a:bodyPr>
          <a:lstStyle/>
          <a:p>
            <a:r>
              <a:rPr lang="en-GB" b="1" dirty="0">
                <a:latin typeface="Lato Heavy" panose="020F0502020204030203" pitchFamily="34" charset="77"/>
              </a:rPr>
              <a:t>Assess current environment</a:t>
            </a:r>
          </a:p>
        </p:txBody>
      </p:sp>
      <p:sp>
        <p:nvSpPr>
          <p:cNvPr id="33" name="TextBox 32">
            <a:extLst>
              <a:ext uri="{FF2B5EF4-FFF2-40B4-BE49-F238E27FC236}">
                <a16:creationId xmlns:a16="http://schemas.microsoft.com/office/drawing/2014/main" xmlns="" id="{7CD57537-6D77-E042-8AED-300B6685EC44}"/>
              </a:ext>
            </a:extLst>
          </p:cNvPr>
          <p:cNvSpPr txBox="1"/>
          <p:nvPr/>
        </p:nvSpPr>
        <p:spPr>
          <a:xfrm>
            <a:off x="324484" y="2298671"/>
            <a:ext cx="3110412" cy="300082"/>
          </a:xfrm>
          <a:prstGeom prst="rect">
            <a:avLst/>
          </a:prstGeom>
          <a:noFill/>
        </p:spPr>
        <p:txBody>
          <a:bodyPr wrap="square" rtlCol="0">
            <a:spAutoFit/>
          </a:bodyPr>
          <a:lstStyle/>
          <a:p>
            <a:r>
              <a:rPr lang="de-DE" b="1" dirty="0">
                <a:latin typeface="Lato Heavy" panose="020F0502020204030203" pitchFamily="34" charset="77"/>
              </a:rPr>
              <a:t>Select </a:t>
            </a:r>
            <a:r>
              <a:rPr lang="de-DE" b="1" dirty="0" err="1">
                <a:latin typeface="Lato Heavy" panose="020F0502020204030203" pitchFamily="34" charset="77"/>
              </a:rPr>
              <a:t>interventions</a:t>
            </a:r>
            <a:endParaRPr lang="de-DE" b="1" dirty="0">
              <a:latin typeface="Lato Heavy" panose="020F0502020204030203" pitchFamily="34" charset="77"/>
            </a:endParaRPr>
          </a:p>
        </p:txBody>
      </p:sp>
      <p:sp>
        <p:nvSpPr>
          <p:cNvPr id="34" name="TextBox 33">
            <a:extLst>
              <a:ext uri="{FF2B5EF4-FFF2-40B4-BE49-F238E27FC236}">
                <a16:creationId xmlns:a16="http://schemas.microsoft.com/office/drawing/2014/main" xmlns="" id="{8867C17A-B1CF-6946-BD35-5D1D4DE94CF9}"/>
              </a:ext>
            </a:extLst>
          </p:cNvPr>
          <p:cNvSpPr txBox="1"/>
          <p:nvPr/>
        </p:nvSpPr>
        <p:spPr>
          <a:xfrm>
            <a:off x="324484" y="2768812"/>
            <a:ext cx="3110412" cy="300082"/>
          </a:xfrm>
          <a:prstGeom prst="rect">
            <a:avLst/>
          </a:prstGeom>
          <a:noFill/>
        </p:spPr>
        <p:txBody>
          <a:bodyPr wrap="square" rtlCol="0">
            <a:spAutoFit/>
          </a:bodyPr>
          <a:lstStyle/>
          <a:p>
            <a:r>
              <a:rPr lang="en-GB" b="1" dirty="0">
                <a:latin typeface="Lato Heavy" panose="020F0502020204030203" pitchFamily="34" charset="77"/>
              </a:rPr>
              <a:t>Build partnerships</a:t>
            </a:r>
          </a:p>
        </p:txBody>
      </p:sp>
      <p:sp>
        <p:nvSpPr>
          <p:cNvPr id="35" name="TextBox 34">
            <a:extLst>
              <a:ext uri="{FF2B5EF4-FFF2-40B4-BE49-F238E27FC236}">
                <a16:creationId xmlns:a16="http://schemas.microsoft.com/office/drawing/2014/main" xmlns="" id="{590C63A3-C30E-C043-ACAA-E18D25732D94}"/>
              </a:ext>
            </a:extLst>
          </p:cNvPr>
          <p:cNvSpPr txBox="1"/>
          <p:nvPr/>
        </p:nvSpPr>
        <p:spPr>
          <a:xfrm>
            <a:off x="324484" y="3238953"/>
            <a:ext cx="3110412" cy="300082"/>
          </a:xfrm>
          <a:prstGeom prst="rect">
            <a:avLst/>
          </a:prstGeom>
          <a:noFill/>
        </p:spPr>
        <p:txBody>
          <a:bodyPr wrap="square" rtlCol="0">
            <a:spAutoFit/>
          </a:bodyPr>
          <a:lstStyle/>
          <a:p>
            <a:r>
              <a:rPr lang="en-GB" b="1" dirty="0">
                <a:latin typeface="Lato Heavy" panose="020F0502020204030203" pitchFamily="34" charset="77"/>
              </a:rPr>
              <a:t>Determine resource needs and costs</a:t>
            </a:r>
          </a:p>
        </p:txBody>
      </p:sp>
      <p:sp>
        <p:nvSpPr>
          <p:cNvPr id="36" name="TextBox 35">
            <a:extLst>
              <a:ext uri="{FF2B5EF4-FFF2-40B4-BE49-F238E27FC236}">
                <a16:creationId xmlns:a16="http://schemas.microsoft.com/office/drawing/2014/main" xmlns="" id="{32AEA8F0-5041-1F46-9CB8-DB31D194BAEE}"/>
              </a:ext>
            </a:extLst>
          </p:cNvPr>
          <p:cNvSpPr txBox="1"/>
          <p:nvPr/>
        </p:nvSpPr>
        <p:spPr>
          <a:xfrm>
            <a:off x="324484" y="3600823"/>
            <a:ext cx="2807352" cy="507831"/>
          </a:xfrm>
          <a:prstGeom prst="rect">
            <a:avLst/>
          </a:prstGeom>
          <a:noFill/>
        </p:spPr>
        <p:txBody>
          <a:bodyPr wrap="square" rtlCol="0">
            <a:spAutoFit/>
          </a:bodyPr>
          <a:lstStyle/>
          <a:p>
            <a:r>
              <a:rPr lang="en-GB" b="1" dirty="0">
                <a:latin typeface="Lato Heavy" panose="020F0502020204030203" pitchFamily="34" charset="77"/>
              </a:rPr>
              <a:t>Refine approaches and adapt programmes to local context</a:t>
            </a:r>
          </a:p>
        </p:txBody>
      </p:sp>
      <p:sp>
        <p:nvSpPr>
          <p:cNvPr id="37" name="TextBox 36">
            <a:extLst>
              <a:ext uri="{FF2B5EF4-FFF2-40B4-BE49-F238E27FC236}">
                <a16:creationId xmlns:a16="http://schemas.microsoft.com/office/drawing/2014/main" xmlns="" id="{456D1A95-0E02-DA45-91CF-4044EB9745C5}"/>
              </a:ext>
            </a:extLst>
          </p:cNvPr>
          <p:cNvSpPr txBox="1"/>
          <p:nvPr/>
        </p:nvSpPr>
        <p:spPr>
          <a:xfrm>
            <a:off x="312688" y="4179237"/>
            <a:ext cx="3004687" cy="300082"/>
          </a:xfrm>
          <a:prstGeom prst="rect">
            <a:avLst/>
          </a:prstGeom>
          <a:noFill/>
        </p:spPr>
        <p:txBody>
          <a:bodyPr wrap="square" rtlCol="0">
            <a:spAutoFit/>
          </a:bodyPr>
          <a:lstStyle/>
          <a:p>
            <a:r>
              <a:rPr lang="en-GB" b="1" dirty="0">
                <a:latin typeface="Lato Heavy" panose="020F0502020204030203" pitchFamily="34" charset="77"/>
              </a:rPr>
              <a:t>Plan for monitoring and evaluation</a:t>
            </a:r>
          </a:p>
        </p:txBody>
      </p:sp>
      <p:cxnSp>
        <p:nvCxnSpPr>
          <p:cNvPr id="39" name="Straight Connector 38">
            <a:extLst>
              <a:ext uri="{FF2B5EF4-FFF2-40B4-BE49-F238E27FC236}">
                <a16:creationId xmlns:a16="http://schemas.microsoft.com/office/drawing/2014/main" xmlns="" id="{BE3858A3-6892-8444-BF2A-7F4A2D9756B7}"/>
              </a:ext>
            </a:extLst>
          </p:cNvPr>
          <p:cNvCxnSpPr/>
          <p:nvPr/>
        </p:nvCxnSpPr>
        <p:spPr>
          <a:xfrm>
            <a:off x="3578912" y="1828530"/>
            <a:ext cx="1785176"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29A3D470-08E1-784F-9DDD-768AF63F1911}"/>
              </a:ext>
            </a:extLst>
          </p:cNvPr>
          <p:cNvCxnSpPr>
            <a:cxnSpLocks/>
          </p:cNvCxnSpPr>
          <p:nvPr/>
        </p:nvCxnSpPr>
        <p:spPr>
          <a:xfrm>
            <a:off x="3578912" y="1915564"/>
            <a:ext cx="135312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53B84168-2EE0-1841-9BBC-80E8A398A614}"/>
              </a:ext>
            </a:extLst>
          </p:cNvPr>
          <p:cNvCxnSpPr>
            <a:cxnSpLocks/>
          </p:cNvCxnSpPr>
          <p:nvPr/>
        </p:nvCxnSpPr>
        <p:spPr>
          <a:xfrm>
            <a:off x="3578912" y="2002598"/>
            <a:ext cx="171316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71D5D9EE-E4B6-F842-982D-6EB1754F37B7}"/>
              </a:ext>
            </a:extLst>
          </p:cNvPr>
          <p:cNvCxnSpPr>
            <a:cxnSpLocks/>
          </p:cNvCxnSpPr>
          <p:nvPr/>
        </p:nvCxnSpPr>
        <p:spPr>
          <a:xfrm>
            <a:off x="3578912" y="2089632"/>
            <a:ext cx="1857184"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59E0D9F5-E169-8743-8468-7DEDA9F96A0D}"/>
              </a:ext>
            </a:extLst>
          </p:cNvPr>
          <p:cNvCxnSpPr>
            <a:cxnSpLocks/>
          </p:cNvCxnSpPr>
          <p:nvPr/>
        </p:nvCxnSpPr>
        <p:spPr>
          <a:xfrm>
            <a:off x="3578912" y="2780508"/>
            <a:ext cx="1785176"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E6EDF569-27CB-3A4D-A692-56E4850925B4}"/>
              </a:ext>
            </a:extLst>
          </p:cNvPr>
          <p:cNvCxnSpPr>
            <a:cxnSpLocks/>
          </p:cNvCxnSpPr>
          <p:nvPr/>
        </p:nvCxnSpPr>
        <p:spPr>
          <a:xfrm>
            <a:off x="3578912" y="2867542"/>
            <a:ext cx="135312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EF08D158-8F67-6C4F-B834-E5330A2C383E}"/>
              </a:ext>
            </a:extLst>
          </p:cNvPr>
          <p:cNvCxnSpPr>
            <a:cxnSpLocks/>
          </p:cNvCxnSpPr>
          <p:nvPr/>
        </p:nvCxnSpPr>
        <p:spPr>
          <a:xfrm>
            <a:off x="3578912" y="2954576"/>
            <a:ext cx="171316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D33E547D-3A7A-B447-B395-84CADD94631F}"/>
              </a:ext>
            </a:extLst>
          </p:cNvPr>
          <p:cNvCxnSpPr>
            <a:cxnSpLocks/>
          </p:cNvCxnSpPr>
          <p:nvPr/>
        </p:nvCxnSpPr>
        <p:spPr>
          <a:xfrm>
            <a:off x="3578912" y="3041610"/>
            <a:ext cx="1857184"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4BC99373-89F8-E14A-86BD-5FD35E543E8A}"/>
              </a:ext>
            </a:extLst>
          </p:cNvPr>
          <p:cNvCxnSpPr>
            <a:cxnSpLocks/>
          </p:cNvCxnSpPr>
          <p:nvPr/>
        </p:nvCxnSpPr>
        <p:spPr>
          <a:xfrm>
            <a:off x="3578912" y="2298256"/>
            <a:ext cx="1785176"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E5594FAA-CFC4-9D47-ACF2-AC84E3B2FBD9}"/>
              </a:ext>
            </a:extLst>
          </p:cNvPr>
          <p:cNvCxnSpPr>
            <a:cxnSpLocks/>
          </p:cNvCxnSpPr>
          <p:nvPr/>
        </p:nvCxnSpPr>
        <p:spPr>
          <a:xfrm>
            <a:off x="3578912" y="2385290"/>
            <a:ext cx="135312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1C596AB6-6EF1-CB42-B146-51731948129B}"/>
              </a:ext>
            </a:extLst>
          </p:cNvPr>
          <p:cNvCxnSpPr>
            <a:cxnSpLocks/>
          </p:cNvCxnSpPr>
          <p:nvPr/>
        </p:nvCxnSpPr>
        <p:spPr>
          <a:xfrm>
            <a:off x="3578912" y="2472324"/>
            <a:ext cx="171316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2D096F62-6722-2448-8499-73D46A24182B}"/>
              </a:ext>
            </a:extLst>
          </p:cNvPr>
          <p:cNvCxnSpPr>
            <a:cxnSpLocks/>
          </p:cNvCxnSpPr>
          <p:nvPr/>
        </p:nvCxnSpPr>
        <p:spPr>
          <a:xfrm>
            <a:off x="3578912" y="2559358"/>
            <a:ext cx="1857184"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6404CD9D-A3D6-9440-B5DD-2ED3964EE007}"/>
              </a:ext>
            </a:extLst>
          </p:cNvPr>
          <p:cNvCxnSpPr>
            <a:cxnSpLocks/>
          </p:cNvCxnSpPr>
          <p:nvPr/>
        </p:nvCxnSpPr>
        <p:spPr>
          <a:xfrm>
            <a:off x="3578912" y="3250234"/>
            <a:ext cx="1785176"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21995E03-1CDF-9D47-B3B5-098BC23AC9FC}"/>
              </a:ext>
            </a:extLst>
          </p:cNvPr>
          <p:cNvCxnSpPr>
            <a:cxnSpLocks/>
          </p:cNvCxnSpPr>
          <p:nvPr/>
        </p:nvCxnSpPr>
        <p:spPr>
          <a:xfrm>
            <a:off x="3578912" y="3337268"/>
            <a:ext cx="135312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9290CAD8-CC9D-694D-A725-158B446A00C9}"/>
              </a:ext>
            </a:extLst>
          </p:cNvPr>
          <p:cNvCxnSpPr>
            <a:cxnSpLocks/>
          </p:cNvCxnSpPr>
          <p:nvPr/>
        </p:nvCxnSpPr>
        <p:spPr>
          <a:xfrm>
            <a:off x="3578912" y="3424302"/>
            <a:ext cx="171316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8F63B102-3A1F-D24D-8294-EF5D0CF140CC}"/>
              </a:ext>
            </a:extLst>
          </p:cNvPr>
          <p:cNvCxnSpPr>
            <a:cxnSpLocks/>
          </p:cNvCxnSpPr>
          <p:nvPr/>
        </p:nvCxnSpPr>
        <p:spPr>
          <a:xfrm>
            <a:off x="3578912" y="3511336"/>
            <a:ext cx="1857184"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C7AC67C9-3ACB-B849-91BE-CEE169A301AD}"/>
              </a:ext>
            </a:extLst>
          </p:cNvPr>
          <p:cNvCxnSpPr>
            <a:cxnSpLocks/>
          </p:cNvCxnSpPr>
          <p:nvPr/>
        </p:nvCxnSpPr>
        <p:spPr>
          <a:xfrm>
            <a:off x="3578912" y="3723878"/>
            <a:ext cx="1785176"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A360FEF7-3F28-4D40-B846-19A05ECD514F}"/>
              </a:ext>
            </a:extLst>
          </p:cNvPr>
          <p:cNvCxnSpPr>
            <a:cxnSpLocks/>
          </p:cNvCxnSpPr>
          <p:nvPr/>
        </p:nvCxnSpPr>
        <p:spPr>
          <a:xfrm>
            <a:off x="3578912" y="3810912"/>
            <a:ext cx="135312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E3541532-6424-ED4F-AA4F-3737074EA611}"/>
              </a:ext>
            </a:extLst>
          </p:cNvPr>
          <p:cNvCxnSpPr>
            <a:cxnSpLocks/>
          </p:cNvCxnSpPr>
          <p:nvPr/>
        </p:nvCxnSpPr>
        <p:spPr>
          <a:xfrm>
            <a:off x="3578912" y="3897946"/>
            <a:ext cx="171316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EA18F3FB-67F2-8548-ABDE-F56E9163812F}"/>
              </a:ext>
            </a:extLst>
          </p:cNvPr>
          <p:cNvCxnSpPr>
            <a:cxnSpLocks/>
          </p:cNvCxnSpPr>
          <p:nvPr/>
        </p:nvCxnSpPr>
        <p:spPr>
          <a:xfrm>
            <a:off x="3578912" y="3984980"/>
            <a:ext cx="1857184"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C0A4D5DC-F164-B44A-9D6B-61745F1CDBC4}"/>
              </a:ext>
            </a:extLst>
          </p:cNvPr>
          <p:cNvCxnSpPr>
            <a:cxnSpLocks/>
          </p:cNvCxnSpPr>
          <p:nvPr/>
        </p:nvCxnSpPr>
        <p:spPr>
          <a:xfrm>
            <a:off x="3578912" y="4193604"/>
            <a:ext cx="1785176"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920692B2-5976-5342-8852-31A50B1BD808}"/>
              </a:ext>
            </a:extLst>
          </p:cNvPr>
          <p:cNvCxnSpPr>
            <a:cxnSpLocks/>
          </p:cNvCxnSpPr>
          <p:nvPr/>
        </p:nvCxnSpPr>
        <p:spPr>
          <a:xfrm>
            <a:off x="3578912" y="4280638"/>
            <a:ext cx="135312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B8A7A280-CF13-A942-A0FD-541E00ACEACE}"/>
              </a:ext>
            </a:extLst>
          </p:cNvPr>
          <p:cNvCxnSpPr>
            <a:cxnSpLocks/>
          </p:cNvCxnSpPr>
          <p:nvPr/>
        </p:nvCxnSpPr>
        <p:spPr>
          <a:xfrm>
            <a:off x="3578912" y="4367672"/>
            <a:ext cx="1713168"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CF1ADDD4-3F60-4547-8B03-2094DDAD9DDB}"/>
              </a:ext>
            </a:extLst>
          </p:cNvPr>
          <p:cNvCxnSpPr>
            <a:cxnSpLocks/>
          </p:cNvCxnSpPr>
          <p:nvPr/>
        </p:nvCxnSpPr>
        <p:spPr>
          <a:xfrm>
            <a:off x="3578912" y="4454706"/>
            <a:ext cx="1857184" cy="0"/>
          </a:xfrm>
          <a:prstGeom prst="line">
            <a:avLst/>
          </a:prstGeom>
          <a:ln w="28575" cap="rnd">
            <a:solidFill>
              <a:schemeClr val="bg2">
                <a:lumMod val="90000"/>
              </a:schemeClr>
            </a:solidFill>
            <a:round/>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xmlns="" id="{05A3DAFA-5126-D744-9C97-86A70116016F}"/>
              </a:ext>
            </a:extLst>
          </p:cNvPr>
          <p:cNvSpPr/>
          <p:nvPr/>
        </p:nvSpPr>
        <p:spPr>
          <a:xfrm>
            <a:off x="7020272" y="811798"/>
            <a:ext cx="200288" cy="200288"/>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xmlns="" id="{A28E967F-A503-8140-B590-7B9D963AE60F}"/>
              </a:ext>
            </a:extLst>
          </p:cNvPr>
          <p:cNvSpPr/>
          <p:nvPr/>
        </p:nvSpPr>
        <p:spPr>
          <a:xfrm>
            <a:off x="7258267" y="811798"/>
            <a:ext cx="200288" cy="200288"/>
          </a:xfrm>
          <a:prstGeom prst="ellipse">
            <a:avLst/>
          </a:prstGeom>
          <a:solidFill>
            <a:srgbClr val="E7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Oval 71">
            <a:extLst>
              <a:ext uri="{FF2B5EF4-FFF2-40B4-BE49-F238E27FC236}">
                <a16:creationId xmlns:a16="http://schemas.microsoft.com/office/drawing/2014/main" xmlns="" id="{4AA38522-59DD-884B-BE6B-F0FB287F1AAF}"/>
              </a:ext>
            </a:extLst>
          </p:cNvPr>
          <p:cNvSpPr/>
          <p:nvPr/>
        </p:nvSpPr>
        <p:spPr>
          <a:xfrm>
            <a:off x="7496262" y="811798"/>
            <a:ext cx="200288" cy="200288"/>
          </a:xfrm>
          <a:prstGeom prst="ellipse">
            <a:avLst/>
          </a:prstGeom>
          <a:solidFill>
            <a:srgbClr val="8D2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xmlns="" id="{64553923-FC77-FD46-B216-A4976DBEC5E2}"/>
              </a:ext>
            </a:extLst>
          </p:cNvPr>
          <p:cNvSpPr/>
          <p:nvPr/>
        </p:nvSpPr>
        <p:spPr>
          <a:xfrm>
            <a:off x="7734257" y="811798"/>
            <a:ext cx="200288" cy="200288"/>
          </a:xfrm>
          <a:prstGeom prst="ellipse">
            <a:avLst/>
          </a:prstGeom>
          <a:solidFill>
            <a:srgbClr val="1C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Oval 73">
            <a:extLst>
              <a:ext uri="{FF2B5EF4-FFF2-40B4-BE49-F238E27FC236}">
                <a16:creationId xmlns:a16="http://schemas.microsoft.com/office/drawing/2014/main" xmlns="" id="{721CE974-0833-064A-96FC-36F76825B9E9}"/>
              </a:ext>
            </a:extLst>
          </p:cNvPr>
          <p:cNvSpPr/>
          <p:nvPr/>
        </p:nvSpPr>
        <p:spPr>
          <a:xfrm>
            <a:off x="7972252" y="811798"/>
            <a:ext cx="200288" cy="200288"/>
          </a:xfrm>
          <a:prstGeom prst="ellips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Oval 74">
            <a:extLst>
              <a:ext uri="{FF2B5EF4-FFF2-40B4-BE49-F238E27FC236}">
                <a16:creationId xmlns:a16="http://schemas.microsoft.com/office/drawing/2014/main" xmlns="" id="{81F1899E-BCD6-5742-99D9-9B6E0B341ABF}"/>
              </a:ext>
            </a:extLst>
          </p:cNvPr>
          <p:cNvSpPr/>
          <p:nvPr/>
        </p:nvSpPr>
        <p:spPr>
          <a:xfrm>
            <a:off x="8210247" y="811798"/>
            <a:ext cx="200288" cy="200288"/>
          </a:xfrm>
          <a:prstGeom prst="ellipse">
            <a:avLst/>
          </a:prstGeom>
          <a:solidFill>
            <a:srgbClr val="2B4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Oval 75">
            <a:extLst>
              <a:ext uri="{FF2B5EF4-FFF2-40B4-BE49-F238E27FC236}">
                <a16:creationId xmlns:a16="http://schemas.microsoft.com/office/drawing/2014/main" xmlns="" id="{8E588321-0988-E749-9A94-4A6C07E9C375}"/>
              </a:ext>
            </a:extLst>
          </p:cNvPr>
          <p:cNvSpPr/>
          <p:nvPr/>
        </p:nvSpPr>
        <p:spPr>
          <a:xfrm>
            <a:off x="8448242" y="811798"/>
            <a:ext cx="200288" cy="200288"/>
          </a:xfrm>
          <a:prstGeom prst="ellipse">
            <a:avLst/>
          </a:prstGeom>
          <a:solidFill>
            <a:srgbClr val="008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8915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xmlns="" id="{A140AA13-7338-CD46-82F4-A89709995839}"/>
              </a:ext>
            </a:extLst>
          </p:cNvPr>
          <p:cNvPicPr>
            <a:picLocks noGrp="1" noChangeAspect="1"/>
          </p:cNvPicPr>
          <p:nvPr>
            <p:ph sz="quarter" idx="13"/>
          </p:nvPr>
        </p:nvPicPr>
        <p:blipFill>
          <a:blip r:embed="rId3" cstate="email">
            <a:extLst>
              <a:ext uri="{BEBA8EAE-BF5A-486C-A8C5-ECC9F3942E4B}">
                <a14:imgProps xmlns:a14="http://schemas.microsoft.com/office/drawing/2010/main">
                  <a14:imgLayer r:embed="rId4">
                    <a14:imgEffect>
                      <a14:saturation sat="0"/>
                    </a14:imgEffect>
                    <a14:imgEffect>
                      <a14:brightnessContrast bright="55000" contrast="58000"/>
                    </a14:imgEffect>
                  </a14:imgLayer>
                </a14:imgProps>
              </a:ext>
              <a:ext uri="{28A0092B-C50C-407E-A947-70E740481C1C}">
                <a14:useLocalDpi xmlns:a14="http://schemas.microsoft.com/office/drawing/2010/main"/>
              </a:ext>
            </a:extLst>
          </a:blip>
          <a:stretch>
            <a:fillRect/>
          </a:stretch>
        </p:blipFill>
        <p:spPr>
          <a:xfrm>
            <a:off x="107504" y="-254042"/>
            <a:ext cx="9252840" cy="6163953"/>
          </a:xfrm>
        </p:spPr>
      </p:pic>
      <p:sp>
        <p:nvSpPr>
          <p:cNvPr id="9" name="Rectangle 8">
            <a:extLst>
              <a:ext uri="{FF2B5EF4-FFF2-40B4-BE49-F238E27FC236}">
                <a16:creationId xmlns:a16="http://schemas.microsoft.com/office/drawing/2014/main" xmlns="" id="{C04442C4-AF57-8C4A-A3E3-60F726A83CDA}"/>
              </a:ext>
            </a:extLst>
          </p:cNvPr>
          <p:cNvSpPr/>
          <p:nvPr/>
        </p:nvSpPr>
        <p:spPr>
          <a:xfrm>
            <a:off x="107504" y="-92546"/>
            <a:ext cx="9036496" cy="5472608"/>
          </a:xfrm>
          <a:prstGeom prst="rect">
            <a:avLst/>
          </a:prstGeom>
          <a:solidFill>
            <a:srgbClr val="548EB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B5FAB71F-8923-0C4E-8D1C-477CEEF0FFCA}"/>
              </a:ext>
            </a:extLst>
          </p:cNvPr>
          <p:cNvSpPr>
            <a:spLocks noGrp="1"/>
          </p:cNvSpPr>
          <p:nvPr>
            <p:ph type="title"/>
          </p:nvPr>
        </p:nvSpPr>
        <p:spPr/>
        <p:txBody>
          <a:bodyPr/>
          <a:lstStyle/>
          <a:p>
            <a:endParaRPr lang="de-DE"/>
          </a:p>
        </p:txBody>
      </p:sp>
      <p:sp>
        <p:nvSpPr>
          <p:cNvPr id="3" name="Footer Placeholder 2">
            <a:extLst>
              <a:ext uri="{FF2B5EF4-FFF2-40B4-BE49-F238E27FC236}">
                <a16:creationId xmlns:a16="http://schemas.microsoft.com/office/drawing/2014/main" xmlns="" id="{6D89C685-47C1-3D44-A934-4CF2505CA9F5}"/>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Tree>
    <p:extLst>
      <p:ext uri="{BB962C8B-B14F-4D97-AF65-F5344CB8AC3E}">
        <p14:creationId xmlns:p14="http://schemas.microsoft.com/office/powerpoint/2010/main" val="337641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887D5650-04F9-E84C-A3CB-0B95E4EC32E7}"/>
              </a:ext>
            </a:extLst>
          </p:cNvPr>
          <p:cNvSpPr/>
          <p:nvPr/>
        </p:nvSpPr>
        <p:spPr>
          <a:xfrm>
            <a:off x="6162475" y="770638"/>
            <a:ext cx="2162064" cy="2162064"/>
          </a:xfrm>
          <a:prstGeom prst="ellipse">
            <a:avLst/>
          </a:prstGeom>
          <a:noFill/>
          <a:ln w="41275">
            <a:solidFill>
              <a:srgbClr val="E8AE1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889999EF-C017-3347-A7B3-CECABF3A950C}"/>
              </a:ext>
            </a:extLst>
          </p:cNvPr>
          <p:cNvSpPr>
            <a:spLocks noGrp="1"/>
          </p:cNvSpPr>
          <p:nvPr>
            <p:ph type="title"/>
          </p:nvPr>
        </p:nvSpPr>
        <p:spPr/>
        <p:txBody>
          <a:bodyPr/>
          <a:lstStyle/>
          <a:p>
            <a:r>
              <a:rPr lang="en" dirty="0">
                <a:solidFill>
                  <a:schemeClr val="bg2">
                    <a:lumMod val="75000"/>
                  </a:schemeClr>
                </a:solidFill>
              </a:rPr>
              <a:t>Key areas for achieving collective impact</a:t>
            </a:r>
            <a:endParaRPr lang="de-DE" dirty="0"/>
          </a:p>
        </p:txBody>
      </p:sp>
      <p:sp>
        <p:nvSpPr>
          <p:cNvPr id="3" name="Footer Placeholder 2">
            <a:extLst>
              <a:ext uri="{FF2B5EF4-FFF2-40B4-BE49-F238E27FC236}">
                <a16:creationId xmlns:a16="http://schemas.microsoft.com/office/drawing/2014/main" xmlns="" id="{66957F63-C7C8-954C-8144-1B7103BEC61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13A6F631-D6EB-D648-90BE-FDCAA3444A98}"/>
              </a:ext>
            </a:extLst>
          </p:cNvPr>
          <p:cNvSpPr>
            <a:spLocks noGrp="1"/>
          </p:cNvSpPr>
          <p:nvPr>
            <p:ph type="sldNum" sz="quarter" idx="12"/>
          </p:nvPr>
        </p:nvSpPr>
        <p:spPr/>
        <p:txBody>
          <a:bodyPr/>
          <a:lstStyle/>
          <a:p>
            <a:fld id="{3653EAE3-D965-ED4D-8CFF-3330FB4F2C12}" type="slidenum">
              <a:rPr lang="en-US" smtClean="0"/>
              <a:pPr/>
              <a:t>42</a:t>
            </a:fld>
            <a:endParaRPr lang="en-US" dirty="0"/>
          </a:p>
        </p:txBody>
      </p:sp>
      <p:sp>
        <p:nvSpPr>
          <p:cNvPr id="7" name="Rounded Rectangle 6">
            <a:extLst>
              <a:ext uri="{FF2B5EF4-FFF2-40B4-BE49-F238E27FC236}">
                <a16:creationId xmlns:a16="http://schemas.microsoft.com/office/drawing/2014/main" xmlns="" id="{4F6C2680-5557-6649-9466-738DBBC36C68}"/>
              </a:ext>
            </a:extLst>
          </p:cNvPr>
          <p:cNvSpPr/>
          <p:nvPr/>
        </p:nvSpPr>
        <p:spPr>
          <a:xfrm>
            <a:off x="-1332656" y="1203598"/>
            <a:ext cx="619787" cy="6480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4" name="Title 3">
            <a:extLst>
              <a:ext uri="{FF2B5EF4-FFF2-40B4-BE49-F238E27FC236}">
                <a16:creationId xmlns:a16="http://schemas.microsoft.com/office/drawing/2014/main" xmlns="" id="{92F3701B-51F5-3D45-B2C6-1434724AF0FF}"/>
              </a:ext>
            </a:extLst>
          </p:cNvPr>
          <p:cNvSpPr txBox="1">
            <a:spLocks/>
          </p:cNvSpPr>
          <p:nvPr/>
        </p:nvSpPr>
        <p:spPr>
          <a:xfrm>
            <a:off x="3500847" y="3867894"/>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Communication</a:t>
            </a:r>
          </a:p>
        </p:txBody>
      </p:sp>
      <p:pic>
        <p:nvPicPr>
          <p:cNvPr id="31" name="Graphic 30">
            <a:extLst>
              <a:ext uri="{FF2B5EF4-FFF2-40B4-BE49-F238E27FC236}">
                <a16:creationId xmlns:a16="http://schemas.microsoft.com/office/drawing/2014/main" xmlns="" id="{A7D9B332-8BB7-4148-89E5-E10CC1D7219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137013" y="3087755"/>
            <a:ext cx="785534" cy="785534"/>
          </a:xfrm>
          <a:prstGeom prst="rect">
            <a:avLst/>
          </a:prstGeom>
        </p:spPr>
      </p:pic>
      <p:sp>
        <p:nvSpPr>
          <p:cNvPr id="6" name="Title 3">
            <a:extLst>
              <a:ext uri="{FF2B5EF4-FFF2-40B4-BE49-F238E27FC236}">
                <a16:creationId xmlns:a16="http://schemas.microsoft.com/office/drawing/2014/main" xmlns="" id="{8332E63A-0302-1A47-AEB3-A3EC0D8677FA}"/>
              </a:ext>
            </a:extLst>
          </p:cNvPr>
          <p:cNvSpPr txBox="1">
            <a:spLocks/>
          </p:cNvSpPr>
          <p:nvPr/>
        </p:nvSpPr>
        <p:spPr>
          <a:xfrm>
            <a:off x="84396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Clear </a:t>
            </a:r>
            <a:r>
              <a:rPr lang="de-DE" sz="1800" b="0" dirty="0" err="1">
                <a:solidFill>
                  <a:schemeClr val="tx1">
                    <a:alpha val="20000"/>
                  </a:schemeClr>
                </a:solidFill>
                <a:latin typeface="Lato Light" panose="020F0302020204030203" pitchFamily="34" charset="77"/>
              </a:rPr>
              <a:t>logic</a:t>
            </a:r>
            <a:r>
              <a:rPr lang="de-DE" sz="1800" b="0" dirty="0">
                <a:solidFill>
                  <a:schemeClr val="tx1">
                    <a:alpha val="20000"/>
                  </a:schemeClr>
                </a:solidFill>
                <a:latin typeface="Lato Light" panose="020F0302020204030203" pitchFamily="34" charset="77"/>
              </a:rPr>
              <a:t> </a:t>
            </a:r>
            <a:r>
              <a:rPr lang="de-DE" sz="1800" b="0" dirty="0" err="1">
                <a:solidFill>
                  <a:schemeClr val="tx1">
                    <a:alpha val="20000"/>
                  </a:schemeClr>
                </a:solidFill>
                <a:latin typeface="Lato Light" panose="020F0302020204030203" pitchFamily="34" charset="77"/>
              </a:rPr>
              <a:t>model</a:t>
            </a:r>
            <a:endParaRPr lang="de-DE" sz="1800" b="0" dirty="0">
              <a:solidFill>
                <a:schemeClr val="tx1">
                  <a:alpha val="20000"/>
                </a:schemeClr>
              </a:solidFill>
              <a:latin typeface="Lato Light" panose="020F0302020204030203" pitchFamily="34" charset="77"/>
            </a:endParaRPr>
          </a:p>
        </p:txBody>
      </p:sp>
      <p:sp>
        <p:nvSpPr>
          <p:cNvPr id="8" name="Title 3">
            <a:extLst>
              <a:ext uri="{FF2B5EF4-FFF2-40B4-BE49-F238E27FC236}">
                <a16:creationId xmlns:a16="http://schemas.microsoft.com/office/drawing/2014/main" xmlns="" id="{2FEBE3BD-2E29-7945-B3B3-02A024B479DC}"/>
              </a:ext>
            </a:extLst>
          </p:cNvPr>
          <p:cNvSpPr txBox="1">
            <a:spLocks/>
          </p:cNvSpPr>
          <p:nvPr/>
        </p:nvSpPr>
        <p:spPr>
          <a:xfrm>
            <a:off x="350084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Technical </a:t>
            </a:r>
            <a:r>
              <a:rPr lang="de-DE" sz="1800" b="0" dirty="0" err="1">
                <a:solidFill>
                  <a:schemeClr val="tx1">
                    <a:alpha val="20000"/>
                  </a:schemeClr>
                </a:solidFill>
                <a:latin typeface="Lato Light" panose="020F0302020204030203" pitchFamily="34" charset="77"/>
              </a:rPr>
              <a:t>package</a:t>
            </a:r>
            <a:endParaRPr lang="de-DE" sz="1800" b="0" dirty="0">
              <a:solidFill>
                <a:schemeClr val="tx1">
                  <a:alpha val="20000"/>
                </a:schemeClr>
              </a:solidFill>
              <a:latin typeface="Lato Light" panose="020F0302020204030203" pitchFamily="34" charset="77"/>
            </a:endParaRPr>
          </a:p>
        </p:txBody>
      </p:sp>
      <p:sp>
        <p:nvSpPr>
          <p:cNvPr id="12" name="Title 3">
            <a:extLst>
              <a:ext uri="{FF2B5EF4-FFF2-40B4-BE49-F238E27FC236}">
                <a16:creationId xmlns:a16="http://schemas.microsoft.com/office/drawing/2014/main" xmlns="" id="{F7D7EB8C-D270-424F-8F4B-2EC1FBADC542}"/>
              </a:ext>
            </a:extLst>
          </p:cNvPr>
          <p:cNvSpPr txBox="1">
            <a:spLocks/>
          </p:cNvSpPr>
          <p:nvPr/>
        </p:nvSpPr>
        <p:spPr>
          <a:xfrm>
            <a:off x="843968" y="3867895"/>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err="1">
                <a:solidFill>
                  <a:schemeClr val="tx1">
                    <a:alpha val="20000"/>
                  </a:schemeClr>
                </a:solidFill>
                <a:latin typeface="Lato Light" panose="020F0302020204030203" pitchFamily="34" charset="77"/>
              </a:rPr>
              <a:t>Partnerships</a:t>
            </a:r>
            <a:endParaRPr lang="de-DE" sz="1800" b="0" dirty="0">
              <a:solidFill>
                <a:schemeClr val="tx1">
                  <a:alpha val="20000"/>
                </a:schemeClr>
              </a:solidFill>
              <a:latin typeface="Lato Light" panose="020F0302020204030203" pitchFamily="34" charset="77"/>
            </a:endParaRPr>
          </a:p>
        </p:txBody>
      </p:sp>
      <p:sp>
        <p:nvSpPr>
          <p:cNvPr id="16" name="Title 3">
            <a:extLst>
              <a:ext uri="{FF2B5EF4-FFF2-40B4-BE49-F238E27FC236}">
                <a16:creationId xmlns:a16="http://schemas.microsoft.com/office/drawing/2014/main" xmlns="" id="{5CD36639-7EC5-F94C-9B04-C28900AAB434}"/>
              </a:ext>
            </a:extLst>
          </p:cNvPr>
          <p:cNvSpPr txBox="1">
            <a:spLocks/>
          </p:cNvSpPr>
          <p:nvPr/>
        </p:nvSpPr>
        <p:spPr>
          <a:xfrm>
            <a:off x="6060307" y="3873648"/>
            <a:ext cx="2264232" cy="4569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Political </a:t>
            </a:r>
            <a:r>
              <a:rPr lang="de-DE" sz="1800" b="0" dirty="0" err="1">
                <a:solidFill>
                  <a:schemeClr val="tx1">
                    <a:alpha val="20000"/>
                  </a:schemeClr>
                </a:solidFill>
                <a:latin typeface="Lato Light" panose="020F0302020204030203" pitchFamily="34" charset="77"/>
              </a:rPr>
              <a:t>commitment</a:t>
            </a:r>
            <a:endParaRPr lang="de-DE" sz="1800" b="0" dirty="0">
              <a:solidFill>
                <a:schemeClr val="tx1">
                  <a:alpha val="20000"/>
                </a:schemeClr>
              </a:solidFill>
              <a:latin typeface="Lato Light" panose="020F0302020204030203" pitchFamily="34" charset="77"/>
            </a:endParaRPr>
          </a:p>
        </p:txBody>
      </p:sp>
      <p:pic>
        <p:nvPicPr>
          <p:cNvPr id="19" name="Graphic 18">
            <a:extLst>
              <a:ext uri="{FF2B5EF4-FFF2-40B4-BE49-F238E27FC236}">
                <a16:creationId xmlns:a16="http://schemas.microsoft.com/office/drawing/2014/main" xmlns="" id="{954A8A0B-57E0-D14A-B31E-836E76EFEFC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171954" y="1137141"/>
            <a:ext cx="800091" cy="800091"/>
          </a:xfrm>
          <a:prstGeom prst="rect">
            <a:avLst/>
          </a:prstGeom>
        </p:spPr>
      </p:pic>
      <p:pic>
        <p:nvPicPr>
          <p:cNvPr id="23" name="Graphic 22">
            <a:extLst>
              <a:ext uri="{FF2B5EF4-FFF2-40B4-BE49-F238E27FC236}">
                <a16:creationId xmlns:a16="http://schemas.microsoft.com/office/drawing/2014/main" xmlns="" id="{149C04D1-E7D8-114B-9D5E-CD99BBAA7FE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448222" y="1106711"/>
            <a:ext cx="845779" cy="845779"/>
          </a:xfrm>
          <a:prstGeom prst="rect">
            <a:avLst/>
          </a:prstGeom>
        </p:spPr>
      </p:pic>
      <p:sp>
        <p:nvSpPr>
          <p:cNvPr id="10" name="Title 3">
            <a:extLst>
              <a:ext uri="{FF2B5EF4-FFF2-40B4-BE49-F238E27FC236}">
                <a16:creationId xmlns:a16="http://schemas.microsoft.com/office/drawing/2014/main" xmlns="" id="{1B4308CD-4355-AF4A-9E83-4D2641758536}"/>
              </a:ext>
            </a:extLst>
          </p:cNvPr>
          <p:cNvSpPr txBox="1">
            <a:spLocks/>
          </p:cNvSpPr>
          <p:nvPr/>
        </p:nvSpPr>
        <p:spPr>
          <a:xfrm>
            <a:off x="6160101"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Monitoring</a:t>
            </a:r>
          </a:p>
        </p:txBody>
      </p:sp>
      <p:pic>
        <p:nvPicPr>
          <p:cNvPr id="25" name="Graphic 24">
            <a:extLst>
              <a:ext uri="{FF2B5EF4-FFF2-40B4-BE49-F238E27FC236}">
                <a16:creationId xmlns:a16="http://schemas.microsoft.com/office/drawing/2014/main" xmlns="" id="{0CB93EFF-DC68-DD44-97D9-1C14F3B36A80}"/>
              </a:ext>
            </a:extLst>
          </p:cNvPr>
          <p:cNvPicPr>
            <a:picLocks noChangeAspect="1"/>
          </p:cNvPicPr>
          <p:nvPr/>
        </p:nvPicPr>
        <p:blipFill>
          <a:blip r:embed="rId9" cstate="email">
            <a:alphaModFix/>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786487" y="1106711"/>
            <a:ext cx="811872" cy="811872"/>
          </a:xfrm>
          <a:prstGeom prst="rect">
            <a:avLst/>
          </a:prstGeom>
        </p:spPr>
      </p:pic>
      <p:pic>
        <p:nvPicPr>
          <p:cNvPr id="29" name="Graphic 28">
            <a:extLst>
              <a:ext uri="{FF2B5EF4-FFF2-40B4-BE49-F238E27FC236}">
                <a16:creationId xmlns:a16="http://schemas.microsoft.com/office/drawing/2014/main" xmlns="" id="{7E9688BE-C081-5544-B0B8-9CC4FAA0641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526276" y="3171407"/>
            <a:ext cx="689669" cy="689669"/>
          </a:xfrm>
          <a:prstGeom prst="rect">
            <a:avLst/>
          </a:prstGeom>
        </p:spPr>
      </p:pic>
      <p:pic>
        <p:nvPicPr>
          <p:cNvPr id="33" name="Graphic 32">
            <a:extLst>
              <a:ext uri="{FF2B5EF4-FFF2-40B4-BE49-F238E27FC236}">
                <a16:creationId xmlns:a16="http://schemas.microsoft.com/office/drawing/2014/main" xmlns="" id="{2817AD16-AA90-9443-91C1-E298CFF51BA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804617" y="3075806"/>
            <a:ext cx="775611" cy="775611"/>
          </a:xfrm>
          <a:prstGeom prst="rect">
            <a:avLst/>
          </a:prstGeom>
        </p:spPr>
      </p:pic>
    </p:spTree>
    <p:extLst>
      <p:ext uri="{BB962C8B-B14F-4D97-AF65-F5344CB8AC3E}">
        <p14:creationId xmlns:p14="http://schemas.microsoft.com/office/powerpoint/2010/main" val="2665286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88A2B3-DF2C-4D46-B6C3-1A51B7A05CD9}"/>
              </a:ext>
            </a:extLst>
          </p:cNvPr>
          <p:cNvPicPr>
            <a:picLocks noChangeAspect="1"/>
          </p:cNvPicPr>
          <p:nvPr/>
        </p:nvPicPr>
        <p:blipFill>
          <a:blip r:embed="rId3"/>
          <a:stretch>
            <a:fillRect/>
          </a:stretch>
        </p:blipFill>
        <p:spPr>
          <a:xfrm>
            <a:off x="3059832" y="3197055"/>
            <a:ext cx="866627" cy="1224929"/>
          </a:xfrm>
          <a:prstGeom prst="rect">
            <a:avLst/>
          </a:prstGeom>
          <a:ln w="3175">
            <a:solidFill>
              <a:schemeClr val="tx1"/>
            </a:solidFill>
          </a:ln>
        </p:spPr>
      </p:pic>
      <p:sp>
        <p:nvSpPr>
          <p:cNvPr id="2" name="Title 1">
            <a:extLst>
              <a:ext uri="{FF2B5EF4-FFF2-40B4-BE49-F238E27FC236}">
                <a16:creationId xmlns:a16="http://schemas.microsoft.com/office/drawing/2014/main" xmlns="" id="{EF320E9E-E018-814D-B646-510112ADB502}"/>
              </a:ext>
            </a:extLst>
          </p:cNvPr>
          <p:cNvSpPr>
            <a:spLocks noGrp="1"/>
          </p:cNvSpPr>
          <p:nvPr>
            <p:ph type="ctrTitle"/>
          </p:nvPr>
        </p:nvSpPr>
        <p:spPr>
          <a:xfrm>
            <a:off x="501724" y="550334"/>
            <a:ext cx="4070276" cy="941296"/>
          </a:xfrm>
        </p:spPr>
        <p:txBody>
          <a:bodyPr>
            <a:normAutofit fontScale="90000"/>
          </a:bodyPr>
          <a:lstStyle/>
          <a:p>
            <a:r>
              <a:rPr lang="de-DE" dirty="0"/>
              <a:t>Technical </a:t>
            </a:r>
            <a:r>
              <a:rPr lang="de-DE" dirty="0" err="1"/>
              <a:t>package</a:t>
            </a:r>
            <a:r>
              <a:rPr lang="de-DE" dirty="0"/>
              <a:t>: Monitoring</a:t>
            </a:r>
          </a:p>
        </p:txBody>
      </p:sp>
      <p:sp>
        <p:nvSpPr>
          <p:cNvPr id="3" name="Subtitle 2">
            <a:extLst>
              <a:ext uri="{FF2B5EF4-FFF2-40B4-BE49-F238E27FC236}">
                <a16:creationId xmlns:a16="http://schemas.microsoft.com/office/drawing/2014/main" xmlns="" id="{2CC36075-2D74-2D41-A710-DC81FEBC9088}"/>
              </a:ext>
            </a:extLst>
          </p:cNvPr>
          <p:cNvSpPr>
            <a:spLocks noGrp="1"/>
          </p:cNvSpPr>
          <p:nvPr>
            <p:ph type="subTitle" idx="1"/>
          </p:nvPr>
        </p:nvSpPr>
        <p:spPr>
          <a:xfrm>
            <a:off x="501724" y="1995686"/>
            <a:ext cx="4070276" cy="1501894"/>
          </a:xfrm>
        </p:spPr>
        <p:txBody>
          <a:bodyPr/>
          <a:lstStyle/>
          <a:p>
            <a:r>
              <a:rPr lang="de-DE" dirty="0" err="1"/>
              <a:t>How</a:t>
            </a:r>
            <a:r>
              <a:rPr lang="de-DE" dirty="0"/>
              <a:t> </a:t>
            </a:r>
            <a:r>
              <a:rPr lang="de-DE" dirty="0" err="1"/>
              <a:t>to</a:t>
            </a:r>
            <a:r>
              <a:rPr lang="de-DE" dirty="0"/>
              <a:t> </a:t>
            </a:r>
            <a:r>
              <a:rPr lang="de-DE" dirty="0" err="1"/>
              <a:t>measure</a:t>
            </a:r>
            <a:r>
              <a:rPr lang="de-DE" dirty="0"/>
              <a:t> </a:t>
            </a:r>
            <a:r>
              <a:rPr lang="de-DE" dirty="0" err="1"/>
              <a:t>impact</a:t>
            </a:r>
            <a:endParaRPr lang="de-DE" dirty="0"/>
          </a:p>
        </p:txBody>
      </p:sp>
      <p:pic>
        <p:nvPicPr>
          <p:cNvPr id="6" name="Picture 5">
            <a:extLst>
              <a:ext uri="{FF2B5EF4-FFF2-40B4-BE49-F238E27FC236}">
                <a16:creationId xmlns:a16="http://schemas.microsoft.com/office/drawing/2014/main" xmlns="" id="{29705207-25F5-B84E-A7B3-EF4A9250CE0A}"/>
              </a:ext>
            </a:extLst>
          </p:cNvPr>
          <p:cNvPicPr>
            <a:picLocks noChangeAspect="1"/>
          </p:cNvPicPr>
          <p:nvPr/>
        </p:nvPicPr>
        <p:blipFill>
          <a:blip r:embed="rId4"/>
          <a:stretch>
            <a:fillRect/>
          </a:stretch>
        </p:blipFill>
        <p:spPr>
          <a:xfrm>
            <a:off x="4283967" y="3197055"/>
            <a:ext cx="866627" cy="1224931"/>
          </a:xfrm>
          <a:prstGeom prst="rect">
            <a:avLst/>
          </a:prstGeom>
          <a:ln w="3175">
            <a:solidFill>
              <a:schemeClr val="tx1"/>
            </a:solidFill>
          </a:ln>
        </p:spPr>
      </p:pic>
      <p:pic>
        <p:nvPicPr>
          <p:cNvPr id="10" name="Picture 9">
            <a:extLst>
              <a:ext uri="{FF2B5EF4-FFF2-40B4-BE49-F238E27FC236}">
                <a16:creationId xmlns:a16="http://schemas.microsoft.com/office/drawing/2014/main" xmlns="" id="{68E670AA-E916-CC48-86B0-51E68C9C8322}"/>
              </a:ext>
            </a:extLst>
          </p:cNvPr>
          <p:cNvPicPr>
            <a:picLocks noChangeAspect="1"/>
          </p:cNvPicPr>
          <p:nvPr/>
        </p:nvPicPr>
        <p:blipFill>
          <a:blip r:embed="rId5"/>
          <a:stretch>
            <a:fillRect/>
          </a:stretch>
        </p:blipFill>
        <p:spPr>
          <a:xfrm>
            <a:off x="5569893" y="540060"/>
            <a:ext cx="2746428" cy="3881925"/>
          </a:xfrm>
          <a:prstGeom prst="rect">
            <a:avLst/>
          </a:prstGeom>
          <a:ln w="3175">
            <a:solidFill>
              <a:schemeClr val="tx1"/>
            </a:solidFill>
          </a:ln>
        </p:spPr>
      </p:pic>
    </p:spTree>
    <p:extLst>
      <p:ext uri="{BB962C8B-B14F-4D97-AF65-F5344CB8AC3E}">
        <p14:creationId xmlns:p14="http://schemas.microsoft.com/office/powerpoint/2010/main" val="39537059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D07A54-8B9E-304A-B925-BDF9F3D076C3}"/>
              </a:ext>
            </a:extLst>
          </p:cNvPr>
          <p:cNvSpPr>
            <a:spLocks noGrp="1"/>
          </p:cNvSpPr>
          <p:nvPr>
            <p:ph type="title"/>
          </p:nvPr>
        </p:nvSpPr>
        <p:spPr/>
        <p:txBody>
          <a:bodyPr/>
          <a:lstStyle/>
          <a:p>
            <a:r>
              <a:rPr lang="de-DE" dirty="0"/>
              <a:t>INSPIRE </a:t>
            </a:r>
            <a:r>
              <a:rPr lang="de-DE" dirty="0" err="1"/>
              <a:t>monitoring</a:t>
            </a:r>
            <a:endParaRPr lang="de-DE" dirty="0"/>
          </a:p>
        </p:txBody>
      </p:sp>
      <p:sp>
        <p:nvSpPr>
          <p:cNvPr id="3" name="Footer Placeholder 2">
            <a:extLst>
              <a:ext uri="{FF2B5EF4-FFF2-40B4-BE49-F238E27FC236}">
                <a16:creationId xmlns:a16="http://schemas.microsoft.com/office/drawing/2014/main" xmlns="" id="{C4BD7C1D-A050-0442-ADE1-CCF4D7C8C1EE}"/>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61F4624B-34CB-E44A-B2A0-EE688D4544F3}"/>
              </a:ext>
            </a:extLst>
          </p:cNvPr>
          <p:cNvSpPr>
            <a:spLocks noGrp="1"/>
          </p:cNvSpPr>
          <p:nvPr>
            <p:ph type="sldNum" sz="quarter" idx="12"/>
          </p:nvPr>
        </p:nvSpPr>
        <p:spPr/>
        <p:txBody>
          <a:bodyPr/>
          <a:lstStyle/>
          <a:p>
            <a:fld id="{3653EAE3-D965-ED4D-8CFF-3330FB4F2C12}" type="slidenum">
              <a:rPr lang="en-US" smtClean="0"/>
              <a:pPr/>
              <a:t>44</a:t>
            </a:fld>
            <a:endParaRPr lang="en-US" dirty="0"/>
          </a:p>
        </p:txBody>
      </p:sp>
      <p:grpSp>
        <p:nvGrpSpPr>
          <p:cNvPr id="20" name="Group 19">
            <a:extLst>
              <a:ext uri="{FF2B5EF4-FFF2-40B4-BE49-F238E27FC236}">
                <a16:creationId xmlns:a16="http://schemas.microsoft.com/office/drawing/2014/main" xmlns="" id="{164E1747-E43E-A246-A3C1-0B260BD32251}"/>
              </a:ext>
            </a:extLst>
          </p:cNvPr>
          <p:cNvGrpSpPr/>
          <p:nvPr/>
        </p:nvGrpSpPr>
        <p:grpSpPr>
          <a:xfrm>
            <a:off x="6082436" y="905245"/>
            <a:ext cx="2736948" cy="3538713"/>
            <a:chOff x="6082436" y="905245"/>
            <a:chExt cx="2736948" cy="3538713"/>
          </a:xfrm>
        </p:grpSpPr>
        <p:sp>
          <p:nvSpPr>
            <p:cNvPr id="11" name="Rectangle 10">
              <a:extLst>
                <a:ext uri="{FF2B5EF4-FFF2-40B4-BE49-F238E27FC236}">
                  <a16:creationId xmlns:a16="http://schemas.microsoft.com/office/drawing/2014/main" xmlns="" id="{9AFF46F4-169E-174C-BE3D-546C14D15675}"/>
                </a:ext>
              </a:extLst>
            </p:cNvPr>
            <p:cNvSpPr/>
            <p:nvPr/>
          </p:nvSpPr>
          <p:spPr>
            <a:xfrm>
              <a:off x="6082436" y="905245"/>
              <a:ext cx="2736948" cy="3538713"/>
            </a:xfrm>
            <a:prstGeom prst="rect">
              <a:avLst/>
            </a:prstGeom>
            <a:solidFill>
              <a:srgbClr val="1C8665">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GB" sz="1800" b="1" dirty="0">
                  <a:solidFill>
                    <a:schemeClr val="tx1"/>
                  </a:solidFill>
                  <a:latin typeface="Lato Heavy" panose="020F0502020204030203" pitchFamily="34" charset="77"/>
                </a:rPr>
                <a:t>Output</a:t>
              </a:r>
              <a:r>
                <a:rPr lang="en-GB" sz="1800" dirty="0">
                  <a:solidFill>
                    <a:schemeClr val="tx1"/>
                  </a:solidFill>
                  <a:latin typeface="Lato Light" panose="020F0302020204030203" pitchFamily="34" charset="77"/>
                </a:rPr>
                <a:t> indicators track extent to which INSPIRE interventions are reaching their target groups (e.g. proportion of children receiving life skills training)</a:t>
              </a:r>
              <a:endParaRPr lang="de-DE" sz="1800" dirty="0">
                <a:solidFill>
                  <a:schemeClr val="tx1"/>
                </a:solidFill>
                <a:latin typeface="Lato Light" panose="020F0302020204030203" pitchFamily="34" charset="77"/>
              </a:endParaRPr>
            </a:p>
          </p:txBody>
        </p:sp>
        <p:pic>
          <p:nvPicPr>
            <p:cNvPr id="13" name="Graphic 12">
              <a:extLst>
                <a:ext uri="{FF2B5EF4-FFF2-40B4-BE49-F238E27FC236}">
                  <a16:creationId xmlns:a16="http://schemas.microsoft.com/office/drawing/2014/main" xmlns="" id="{DF75F649-B79A-1B4B-9A81-19FA1AB9C24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156176" y="994208"/>
              <a:ext cx="620901" cy="620901"/>
            </a:xfrm>
            <a:prstGeom prst="rect">
              <a:avLst/>
            </a:prstGeom>
          </p:spPr>
        </p:pic>
      </p:grpSp>
      <p:grpSp>
        <p:nvGrpSpPr>
          <p:cNvPr id="19" name="Group 18">
            <a:extLst>
              <a:ext uri="{FF2B5EF4-FFF2-40B4-BE49-F238E27FC236}">
                <a16:creationId xmlns:a16="http://schemas.microsoft.com/office/drawing/2014/main" xmlns="" id="{D6723BAF-DA4E-D849-BCA1-A596CAE65B56}"/>
              </a:ext>
            </a:extLst>
          </p:cNvPr>
          <p:cNvGrpSpPr/>
          <p:nvPr/>
        </p:nvGrpSpPr>
        <p:grpSpPr>
          <a:xfrm>
            <a:off x="3152757" y="905245"/>
            <a:ext cx="2787334" cy="3538713"/>
            <a:chOff x="3152757" y="905245"/>
            <a:chExt cx="2787334" cy="3538713"/>
          </a:xfrm>
        </p:grpSpPr>
        <p:sp>
          <p:nvSpPr>
            <p:cNvPr id="10" name="Rectangle 9">
              <a:extLst>
                <a:ext uri="{FF2B5EF4-FFF2-40B4-BE49-F238E27FC236}">
                  <a16:creationId xmlns:a16="http://schemas.microsoft.com/office/drawing/2014/main" xmlns="" id="{1EB9C000-844F-FF45-8498-D8753080317E}"/>
                </a:ext>
              </a:extLst>
            </p:cNvPr>
            <p:cNvSpPr/>
            <p:nvPr/>
          </p:nvSpPr>
          <p:spPr>
            <a:xfrm>
              <a:off x="3203143" y="905245"/>
              <a:ext cx="2736948" cy="3538713"/>
            </a:xfrm>
            <a:prstGeom prst="rect">
              <a:avLst/>
            </a:prstGeom>
            <a:solidFill>
              <a:srgbClr val="BF4632">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 sz="1800" b="1" dirty="0">
                  <a:solidFill>
                    <a:schemeClr val="tx1"/>
                  </a:solidFill>
                  <a:latin typeface="Lato Heavy" panose="020F0502020204030203" pitchFamily="34" charset="77"/>
                </a:rPr>
                <a:t>Outcome</a:t>
              </a:r>
              <a:r>
                <a:rPr lang="en" sz="1800" dirty="0">
                  <a:solidFill>
                    <a:schemeClr val="tx1"/>
                  </a:solidFill>
                  <a:latin typeface="Lato Light" panose="020F0302020204030203" pitchFamily="34" charset="77"/>
                </a:rPr>
                <a:t> </a:t>
              </a:r>
              <a:r>
                <a:rPr lang="en-GB" sz="1800" dirty="0">
                  <a:solidFill>
                    <a:schemeClr val="tx1"/>
                  </a:solidFill>
                  <a:latin typeface="Lato Light" panose="020F0302020204030203" pitchFamily="34" charset="77"/>
                </a:rPr>
                <a:t>indicators track changes in risk and protective factors (e.g. laws, norms, access to guns and alcohol, physical environment)</a:t>
              </a:r>
              <a:endParaRPr lang="en" sz="1800" dirty="0">
                <a:solidFill>
                  <a:schemeClr val="tx1"/>
                </a:solidFill>
                <a:latin typeface="Lato Light" panose="020F0302020204030203" pitchFamily="34" charset="77"/>
              </a:endParaRPr>
            </a:p>
          </p:txBody>
        </p:sp>
        <p:pic>
          <p:nvPicPr>
            <p:cNvPr id="15" name="Graphic 14">
              <a:extLst>
                <a:ext uri="{FF2B5EF4-FFF2-40B4-BE49-F238E27FC236}">
                  <a16:creationId xmlns:a16="http://schemas.microsoft.com/office/drawing/2014/main" xmlns="" id="{3EFFFABC-C4C1-584E-BFBD-0FECD72AE03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rot="16200000">
              <a:off x="3152757" y="987575"/>
              <a:ext cx="627534" cy="627534"/>
            </a:xfrm>
            <a:prstGeom prst="rect">
              <a:avLst/>
            </a:prstGeom>
          </p:spPr>
        </p:pic>
      </p:grpSp>
      <p:grpSp>
        <p:nvGrpSpPr>
          <p:cNvPr id="18" name="Group 17">
            <a:extLst>
              <a:ext uri="{FF2B5EF4-FFF2-40B4-BE49-F238E27FC236}">
                <a16:creationId xmlns:a16="http://schemas.microsoft.com/office/drawing/2014/main" xmlns="" id="{48AAE1D8-8DB8-5348-A947-668F9A171F57}"/>
              </a:ext>
            </a:extLst>
          </p:cNvPr>
          <p:cNvGrpSpPr/>
          <p:nvPr/>
        </p:nvGrpSpPr>
        <p:grpSpPr>
          <a:xfrm>
            <a:off x="323850" y="908567"/>
            <a:ext cx="2736948" cy="3538713"/>
            <a:chOff x="323850" y="908567"/>
            <a:chExt cx="2736948" cy="3538713"/>
          </a:xfrm>
        </p:grpSpPr>
        <p:sp>
          <p:nvSpPr>
            <p:cNvPr id="9" name="Rounded Rectangle 8">
              <a:extLst>
                <a:ext uri="{FF2B5EF4-FFF2-40B4-BE49-F238E27FC236}">
                  <a16:creationId xmlns:a16="http://schemas.microsoft.com/office/drawing/2014/main" xmlns="" id="{38BCD7A0-B272-FB45-A780-E85BD3FEAB74}"/>
                </a:ext>
              </a:extLst>
            </p:cNvPr>
            <p:cNvSpPr/>
            <p:nvPr/>
          </p:nvSpPr>
          <p:spPr>
            <a:xfrm>
              <a:off x="323850" y="908567"/>
              <a:ext cx="2736948" cy="3538713"/>
            </a:xfrm>
            <a:prstGeom prst="roundRect">
              <a:avLst>
                <a:gd name="adj" fmla="val 0"/>
              </a:avLst>
            </a:prstGeom>
            <a:solidFill>
              <a:srgbClr val="0089BA">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 sz="1800" b="1" dirty="0">
                  <a:solidFill>
                    <a:schemeClr val="tx1"/>
                  </a:solidFill>
                  <a:latin typeface="Lato Heavy" panose="020F0502020204030203" pitchFamily="34" charset="77"/>
                </a:rPr>
                <a:t>Impact </a:t>
              </a:r>
              <a:r>
                <a:rPr lang="en" sz="1800" dirty="0">
                  <a:solidFill>
                    <a:schemeClr val="tx1"/>
                  </a:solidFill>
                  <a:latin typeface="Lato Light" panose="020F0302020204030203" pitchFamily="34" charset="77"/>
                </a:rPr>
                <a:t>indicators track the prevalence of violence against children</a:t>
              </a:r>
              <a:endParaRPr lang="de-DE" sz="1800" dirty="0">
                <a:solidFill>
                  <a:schemeClr val="tx1"/>
                </a:solidFill>
                <a:latin typeface="Lato Light" panose="020F0302020204030203" pitchFamily="34" charset="77"/>
              </a:endParaRPr>
            </a:p>
          </p:txBody>
        </p:sp>
        <p:pic>
          <p:nvPicPr>
            <p:cNvPr id="17" name="Graphic 16">
              <a:extLst>
                <a:ext uri="{FF2B5EF4-FFF2-40B4-BE49-F238E27FC236}">
                  <a16:creationId xmlns:a16="http://schemas.microsoft.com/office/drawing/2014/main" xmlns="" id="{992AF7E1-2730-6A42-B375-B2A5DBFCBFD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49131" y="987576"/>
              <a:ext cx="627534" cy="627534"/>
            </a:xfrm>
            <a:prstGeom prst="rect">
              <a:avLst/>
            </a:prstGeom>
          </p:spPr>
        </p:pic>
      </p:grpSp>
    </p:spTree>
    <p:extLst>
      <p:ext uri="{BB962C8B-B14F-4D97-AF65-F5344CB8AC3E}">
        <p14:creationId xmlns:p14="http://schemas.microsoft.com/office/powerpoint/2010/main" val="317238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664394-1FE5-104C-BB86-EC960CA423B7}"/>
              </a:ext>
            </a:extLst>
          </p:cNvPr>
          <p:cNvSpPr>
            <a:spLocks noGrp="1"/>
          </p:cNvSpPr>
          <p:nvPr>
            <p:ph type="title"/>
          </p:nvPr>
        </p:nvSpPr>
        <p:spPr/>
        <p:txBody>
          <a:bodyPr/>
          <a:lstStyle/>
          <a:p>
            <a:r>
              <a:rPr lang="de-DE" dirty="0"/>
              <a:t>INSPIRE </a:t>
            </a:r>
            <a:r>
              <a:rPr lang="de-DE" dirty="0" err="1"/>
              <a:t>indicators</a:t>
            </a:r>
            <a:endParaRPr lang="de-DE" dirty="0"/>
          </a:p>
        </p:txBody>
      </p:sp>
      <p:sp>
        <p:nvSpPr>
          <p:cNvPr id="3" name="Footer Placeholder 2">
            <a:extLst>
              <a:ext uri="{FF2B5EF4-FFF2-40B4-BE49-F238E27FC236}">
                <a16:creationId xmlns:a16="http://schemas.microsoft.com/office/drawing/2014/main" xmlns="" id="{D68CC4D1-03E2-9B4E-A460-102B6E9B379E}"/>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94334491-4CAD-544D-8144-CF9C987B1E4A}"/>
              </a:ext>
            </a:extLst>
          </p:cNvPr>
          <p:cNvSpPr>
            <a:spLocks noGrp="1"/>
          </p:cNvSpPr>
          <p:nvPr>
            <p:ph type="sldNum" sz="quarter" idx="12"/>
          </p:nvPr>
        </p:nvSpPr>
        <p:spPr>
          <a:xfrm>
            <a:off x="6876256" y="4731990"/>
            <a:ext cx="632336" cy="288031"/>
          </a:xfrm>
        </p:spPr>
        <p:txBody>
          <a:bodyPr/>
          <a:lstStyle/>
          <a:p>
            <a:fld id="{3653EAE3-D965-ED4D-8CFF-3330FB4F2C12}" type="slidenum">
              <a:rPr lang="en-US" smtClean="0"/>
              <a:pPr/>
              <a:t>45</a:t>
            </a:fld>
            <a:endParaRPr lang="en-US" dirty="0"/>
          </a:p>
        </p:txBody>
      </p:sp>
      <p:sp>
        <p:nvSpPr>
          <p:cNvPr id="22" name="Title 1">
            <a:extLst>
              <a:ext uri="{FF2B5EF4-FFF2-40B4-BE49-F238E27FC236}">
                <a16:creationId xmlns:a16="http://schemas.microsoft.com/office/drawing/2014/main" xmlns="" id="{1F752562-E19C-3140-A42E-58826D856F07}"/>
              </a:ext>
            </a:extLst>
          </p:cNvPr>
          <p:cNvSpPr txBox="1">
            <a:spLocks/>
          </p:cNvSpPr>
          <p:nvPr/>
        </p:nvSpPr>
        <p:spPr>
          <a:xfrm>
            <a:off x="323849" y="2417152"/>
            <a:ext cx="19438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INDICATORS</a:t>
            </a:r>
          </a:p>
        </p:txBody>
      </p:sp>
      <p:cxnSp>
        <p:nvCxnSpPr>
          <p:cNvPr id="25" name="Straight Connector 24">
            <a:extLst>
              <a:ext uri="{FF2B5EF4-FFF2-40B4-BE49-F238E27FC236}">
                <a16:creationId xmlns:a16="http://schemas.microsoft.com/office/drawing/2014/main" xmlns="" id="{4EEDB759-C93C-DA40-91CD-CCC5DE2CF853}"/>
              </a:ext>
            </a:extLst>
          </p:cNvPr>
          <p:cNvCxnSpPr>
            <a:cxnSpLocks/>
          </p:cNvCxnSpPr>
          <p:nvPr/>
        </p:nvCxnSpPr>
        <p:spPr>
          <a:xfrm>
            <a:off x="2267745"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xmlns="" id="{BE084194-AC12-1B40-921D-888F1CC95519}"/>
              </a:ext>
            </a:extLst>
          </p:cNvPr>
          <p:cNvGrpSpPr/>
          <p:nvPr/>
        </p:nvGrpSpPr>
        <p:grpSpPr>
          <a:xfrm>
            <a:off x="3198047" y="987575"/>
            <a:ext cx="4715124" cy="1775320"/>
            <a:chOff x="3198047" y="987574"/>
            <a:chExt cx="4715124" cy="3553135"/>
          </a:xfrm>
        </p:grpSpPr>
        <p:cxnSp>
          <p:nvCxnSpPr>
            <p:cNvPr id="28" name="Straight Connector 27">
              <a:extLst>
                <a:ext uri="{FF2B5EF4-FFF2-40B4-BE49-F238E27FC236}">
                  <a16:creationId xmlns:a16="http://schemas.microsoft.com/office/drawing/2014/main" xmlns="" id="{DAEBD569-FBBC-E549-AD73-3F84E66DC400}"/>
                </a:ext>
              </a:extLst>
            </p:cNvPr>
            <p:cNvCxnSpPr>
              <a:cxnSpLocks/>
            </p:cNvCxnSpPr>
            <p:nvPr/>
          </p:nvCxnSpPr>
          <p:spPr>
            <a:xfrm>
              <a:off x="3198047"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90CFFD05-D703-B140-9AE8-AD3EDAD26590}"/>
                </a:ext>
              </a:extLst>
            </p:cNvPr>
            <p:cNvCxnSpPr>
              <a:cxnSpLocks/>
            </p:cNvCxnSpPr>
            <p:nvPr/>
          </p:nvCxnSpPr>
          <p:spPr>
            <a:xfrm>
              <a:off x="4120399"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DF582E6-E7BE-7B47-AEB6-25F4E957D020}"/>
                </a:ext>
              </a:extLst>
            </p:cNvPr>
            <p:cNvCxnSpPr>
              <a:cxnSpLocks/>
            </p:cNvCxnSpPr>
            <p:nvPr/>
          </p:nvCxnSpPr>
          <p:spPr>
            <a:xfrm>
              <a:off x="5066604"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F22D94F-E3DB-EF43-B6E8-0B6FE7761678}"/>
                </a:ext>
              </a:extLst>
            </p:cNvPr>
            <p:cNvCxnSpPr>
              <a:cxnSpLocks/>
            </p:cNvCxnSpPr>
            <p:nvPr/>
          </p:nvCxnSpPr>
          <p:spPr>
            <a:xfrm>
              <a:off x="6020761"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39294C6-79C2-EB48-9B3D-414C45C83B12}"/>
                </a:ext>
              </a:extLst>
            </p:cNvPr>
            <p:cNvCxnSpPr>
              <a:cxnSpLocks/>
            </p:cNvCxnSpPr>
            <p:nvPr/>
          </p:nvCxnSpPr>
          <p:spPr>
            <a:xfrm>
              <a:off x="6974917"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A2CED51-6DB1-BA4D-A52E-C67C0B25652B}"/>
                </a:ext>
              </a:extLst>
            </p:cNvPr>
            <p:cNvCxnSpPr>
              <a:cxnSpLocks/>
            </p:cNvCxnSpPr>
            <p:nvPr/>
          </p:nvCxnSpPr>
          <p:spPr>
            <a:xfrm>
              <a:off x="7913171"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xmlns="" id="{55661921-BC8C-FB4D-9DAB-A574849DC692}"/>
              </a:ext>
            </a:extLst>
          </p:cNvPr>
          <p:cNvCxnSpPr>
            <a:cxnSpLocks/>
          </p:cNvCxnSpPr>
          <p:nvPr/>
        </p:nvCxnSpPr>
        <p:spPr>
          <a:xfrm>
            <a:off x="8819620" y="987574"/>
            <a:ext cx="0" cy="35531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AEA49DDB-3AE5-0E48-B75F-AC1740AEBCD8}"/>
              </a:ext>
            </a:extLst>
          </p:cNvPr>
          <p:cNvCxnSpPr>
            <a:cxnSpLocks/>
          </p:cNvCxnSpPr>
          <p:nvPr/>
        </p:nvCxnSpPr>
        <p:spPr>
          <a:xfrm flipH="1">
            <a:off x="323851" y="2329758"/>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7736BF9E-4EF1-CA4C-A4FC-FE963801A4FB}"/>
              </a:ext>
            </a:extLst>
          </p:cNvPr>
          <p:cNvCxnSpPr>
            <a:cxnSpLocks/>
          </p:cNvCxnSpPr>
          <p:nvPr/>
        </p:nvCxnSpPr>
        <p:spPr>
          <a:xfrm flipH="1">
            <a:off x="323851" y="2762895"/>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2" name="Title 1">
            <a:extLst>
              <a:ext uri="{FF2B5EF4-FFF2-40B4-BE49-F238E27FC236}">
                <a16:creationId xmlns:a16="http://schemas.microsoft.com/office/drawing/2014/main" xmlns="" id="{06F96F3D-840F-EE4E-ACC6-36DD43FA1167}"/>
              </a:ext>
            </a:extLst>
          </p:cNvPr>
          <p:cNvSpPr txBox="1">
            <a:spLocks/>
          </p:cNvSpPr>
          <p:nvPr/>
        </p:nvSpPr>
        <p:spPr>
          <a:xfrm>
            <a:off x="323849" y="4104416"/>
            <a:ext cx="1943896"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INDICATORS</a:t>
            </a:r>
          </a:p>
        </p:txBody>
      </p:sp>
      <p:cxnSp>
        <p:nvCxnSpPr>
          <p:cNvPr id="233" name="Straight Connector 232">
            <a:extLst>
              <a:ext uri="{FF2B5EF4-FFF2-40B4-BE49-F238E27FC236}">
                <a16:creationId xmlns:a16="http://schemas.microsoft.com/office/drawing/2014/main" xmlns="" id="{30FEABCA-D62C-8F4F-9408-5FFC95CFDD5F}"/>
              </a:ext>
            </a:extLst>
          </p:cNvPr>
          <p:cNvCxnSpPr>
            <a:cxnSpLocks/>
          </p:cNvCxnSpPr>
          <p:nvPr/>
        </p:nvCxnSpPr>
        <p:spPr>
          <a:xfrm flipH="1">
            <a:off x="323851" y="4104416"/>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xmlns="" id="{0885A407-0894-6047-A9AC-7E2D4924A466}"/>
              </a:ext>
            </a:extLst>
          </p:cNvPr>
          <p:cNvCxnSpPr>
            <a:cxnSpLocks/>
          </p:cNvCxnSpPr>
          <p:nvPr/>
        </p:nvCxnSpPr>
        <p:spPr>
          <a:xfrm flipH="1">
            <a:off x="323851" y="4537553"/>
            <a:ext cx="8496299" cy="24879"/>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70" name="Group 369">
            <a:extLst>
              <a:ext uri="{FF2B5EF4-FFF2-40B4-BE49-F238E27FC236}">
                <a16:creationId xmlns:a16="http://schemas.microsoft.com/office/drawing/2014/main" xmlns="" id="{65EE8EC8-EE21-2C4A-98AA-E22E91DCC62A}"/>
              </a:ext>
            </a:extLst>
          </p:cNvPr>
          <p:cNvGrpSpPr/>
          <p:nvPr/>
        </p:nvGrpSpPr>
        <p:grpSpPr>
          <a:xfrm>
            <a:off x="2267220" y="987574"/>
            <a:ext cx="938779" cy="1713807"/>
            <a:chOff x="2267220" y="987574"/>
            <a:chExt cx="938779" cy="1713807"/>
          </a:xfrm>
        </p:grpSpPr>
        <p:pic>
          <p:nvPicPr>
            <p:cNvPr id="5" name="Picture 4">
              <a:extLst>
                <a:ext uri="{FF2B5EF4-FFF2-40B4-BE49-F238E27FC236}">
                  <a16:creationId xmlns:a16="http://schemas.microsoft.com/office/drawing/2014/main" xmlns="" id="{35E40AFB-D67D-E64D-B26A-8A59BF53C06E}"/>
                </a:ext>
              </a:extLst>
            </p:cNvPr>
            <p:cNvPicPr>
              <a:picLocks noChangeAspect="1"/>
            </p:cNvPicPr>
            <p:nvPr/>
          </p:nvPicPr>
          <p:blipFill>
            <a:blip r:embed="rId3"/>
            <a:stretch>
              <a:fillRect/>
            </a:stretch>
          </p:blipFill>
          <p:spPr>
            <a:xfrm>
              <a:off x="2386716" y="987574"/>
              <a:ext cx="685800" cy="685800"/>
            </a:xfrm>
            <a:prstGeom prst="rect">
              <a:avLst/>
            </a:prstGeom>
          </p:spPr>
        </p:pic>
        <p:sp>
          <p:nvSpPr>
            <p:cNvPr id="35" name="Oval 34">
              <a:extLst>
                <a:ext uri="{FF2B5EF4-FFF2-40B4-BE49-F238E27FC236}">
                  <a16:creationId xmlns:a16="http://schemas.microsoft.com/office/drawing/2014/main" xmlns="" id="{75BEBC48-4118-DB47-B32A-D20DD5CE45DD}"/>
                </a:ext>
              </a:extLst>
            </p:cNvPr>
            <p:cNvSpPr/>
            <p:nvPr/>
          </p:nvSpPr>
          <p:spPr>
            <a:xfrm>
              <a:off x="2471972" y="2442119"/>
              <a:ext cx="110037" cy="110037"/>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6" name="Oval 35">
              <a:extLst>
                <a:ext uri="{FF2B5EF4-FFF2-40B4-BE49-F238E27FC236}">
                  <a16:creationId xmlns:a16="http://schemas.microsoft.com/office/drawing/2014/main" xmlns="" id="{81DAC452-C48B-C44C-A6FE-71D589F6737D}"/>
                </a:ext>
              </a:extLst>
            </p:cNvPr>
            <p:cNvSpPr/>
            <p:nvPr/>
          </p:nvSpPr>
          <p:spPr>
            <a:xfrm>
              <a:off x="2605795" y="2442119"/>
              <a:ext cx="110037" cy="110037"/>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7" name="Oval 36">
              <a:extLst>
                <a:ext uri="{FF2B5EF4-FFF2-40B4-BE49-F238E27FC236}">
                  <a16:creationId xmlns:a16="http://schemas.microsoft.com/office/drawing/2014/main" xmlns="" id="{778E8D8D-2222-3B46-B8EF-C24F2503893A}"/>
                </a:ext>
              </a:extLst>
            </p:cNvPr>
            <p:cNvSpPr/>
            <p:nvPr/>
          </p:nvSpPr>
          <p:spPr>
            <a:xfrm>
              <a:off x="2739618" y="2442119"/>
              <a:ext cx="110037" cy="110037"/>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8" name="Oval 37">
              <a:extLst>
                <a:ext uri="{FF2B5EF4-FFF2-40B4-BE49-F238E27FC236}">
                  <a16:creationId xmlns:a16="http://schemas.microsoft.com/office/drawing/2014/main" xmlns="" id="{A2043856-ABA3-0742-B0F9-91C123ACEAC4}"/>
                </a:ext>
              </a:extLst>
            </p:cNvPr>
            <p:cNvSpPr/>
            <p:nvPr/>
          </p:nvSpPr>
          <p:spPr>
            <a:xfrm>
              <a:off x="2873441" y="2442119"/>
              <a:ext cx="110037" cy="110037"/>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37" name="Oval 136">
              <a:extLst>
                <a:ext uri="{FF2B5EF4-FFF2-40B4-BE49-F238E27FC236}">
                  <a16:creationId xmlns:a16="http://schemas.microsoft.com/office/drawing/2014/main" xmlns="" id="{A8719DBE-12C2-EB4D-A41A-BEEE89B8D3D6}"/>
                </a:ext>
              </a:extLst>
            </p:cNvPr>
            <p:cNvSpPr/>
            <p:nvPr/>
          </p:nvSpPr>
          <p:spPr>
            <a:xfrm>
              <a:off x="3007264" y="2442119"/>
              <a:ext cx="110037" cy="110037"/>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39" name="Oval 138">
              <a:extLst>
                <a:ext uri="{FF2B5EF4-FFF2-40B4-BE49-F238E27FC236}">
                  <a16:creationId xmlns:a16="http://schemas.microsoft.com/office/drawing/2014/main" xmlns="" id="{ED902D8C-BB74-4B4D-9911-7497899C2969}"/>
                </a:ext>
              </a:extLst>
            </p:cNvPr>
            <p:cNvSpPr/>
            <p:nvPr/>
          </p:nvSpPr>
          <p:spPr>
            <a:xfrm>
              <a:off x="2338149" y="2442119"/>
              <a:ext cx="110037" cy="110037"/>
            </a:xfrm>
            <a:prstGeom prst="ellipse">
              <a:avLst/>
            </a:prstGeom>
            <a:solidFill>
              <a:srgbClr val="CD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48" name="Oval 147">
              <a:extLst>
                <a:ext uri="{FF2B5EF4-FFF2-40B4-BE49-F238E27FC236}">
                  <a16:creationId xmlns:a16="http://schemas.microsoft.com/office/drawing/2014/main" xmlns="" id="{93CFA229-428D-7D4F-A398-E9BC797686DF}"/>
                </a:ext>
              </a:extLst>
            </p:cNvPr>
            <p:cNvSpPr/>
            <p:nvPr/>
          </p:nvSpPr>
          <p:spPr>
            <a:xfrm>
              <a:off x="2471972" y="2591344"/>
              <a:ext cx="110037" cy="110037"/>
            </a:xfrm>
            <a:prstGeom prst="ellipse">
              <a:avLst/>
            </a:prstGeom>
            <a:solidFill>
              <a:srgbClr val="CD37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49" name="Oval 148">
              <a:extLst>
                <a:ext uri="{FF2B5EF4-FFF2-40B4-BE49-F238E27FC236}">
                  <a16:creationId xmlns:a16="http://schemas.microsoft.com/office/drawing/2014/main" xmlns="" id="{9379420A-F251-0F4A-9720-263E047A340A}"/>
                </a:ext>
              </a:extLst>
            </p:cNvPr>
            <p:cNvSpPr/>
            <p:nvPr/>
          </p:nvSpPr>
          <p:spPr>
            <a:xfrm>
              <a:off x="2605795" y="2591344"/>
              <a:ext cx="110037" cy="110037"/>
            </a:xfrm>
            <a:prstGeom prst="ellipse">
              <a:avLst/>
            </a:prstGeom>
            <a:solidFill>
              <a:srgbClr val="CD37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50" name="Oval 149">
              <a:extLst>
                <a:ext uri="{FF2B5EF4-FFF2-40B4-BE49-F238E27FC236}">
                  <a16:creationId xmlns:a16="http://schemas.microsoft.com/office/drawing/2014/main" xmlns="" id="{C6EC1F43-D680-604A-9C4D-CC555D99134A}"/>
                </a:ext>
              </a:extLst>
            </p:cNvPr>
            <p:cNvSpPr/>
            <p:nvPr/>
          </p:nvSpPr>
          <p:spPr>
            <a:xfrm>
              <a:off x="2739618" y="2591344"/>
              <a:ext cx="110037" cy="110037"/>
            </a:xfrm>
            <a:prstGeom prst="ellipse">
              <a:avLst/>
            </a:prstGeom>
            <a:solidFill>
              <a:srgbClr val="CD37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51" name="Oval 150">
              <a:extLst>
                <a:ext uri="{FF2B5EF4-FFF2-40B4-BE49-F238E27FC236}">
                  <a16:creationId xmlns:a16="http://schemas.microsoft.com/office/drawing/2014/main" xmlns="" id="{CF1E73F7-84F2-FE45-9DF6-B5E99A764E23}"/>
                </a:ext>
              </a:extLst>
            </p:cNvPr>
            <p:cNvSpPr/>
            <p:nvPr/>
          </p:nvSpPr>
          <p:spPr>
            <a:xfrm>
              <a:off x="2873441" y="2591344"/>
              <a:ext cx="110037" cy="110037"/>
            </a:xfrm>
            <a:prstGeom prst="ellipse">
              <a:avLst/>
            </a:prstGeom>
            <a:solidFill>
              <a:srgbClr val="CD37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52" name="Oval 151">
              <a:extLst>
                <a:ext uri="{FF2B5EF4-FFF2-40B4-BE49-F238E27FC236}">
                  <a16:creationId xmlns:a16="http://schemas.microsoft.com/office/drawing/2014/main" xmlns="" id="{C73DEACF-D584-0B4D-9023-1D133A492F45}"/>
                </a:ext>
              </a:extLst>
            </p:cNvPr>
            <p:cNvSpPr/>
            <p:nvPr/>
          </p:nvSpPr>
          <p:spPr>
            <a:xfrm>
              <a:off x="3007264" y="2591344"/>
              <a:ext cx="110037" cy="110037"/>
            </a:xfrm>
            <a:prstGeom prst="ellipse">
              <a:avLst/>
            </a:prstGeom>
            <a:solidFill>
              <a:srgbClr val="CD37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53" name="Oval 152">
              <a:extLst>
                <a:ext uri="{FF2B5EF4-FFF2-40B4-BE49-F238E27FC236}">
                  <a16:creationId xmlns:a16="http://schemas.microsoft.com/office/drawing/2014/main" xmlns="" id="{FAAD5F48-4A23-B04A-9BB2-10A7677AC69B}"/>
                </a:ext>
              </a:extLst>
            </p:cNvPr>
            <p:cNvSpPr/>
            <p:nvPr/>
          </p:nvSpPr>
          <p:spPr>
            <a:xfrm>
              <a:off x="2338149" y="2591344"/>
              <a:ext cx="110037" cy="110037"/>
            </a:xfrm>
            <a:prstGeom prst="ellipse">
              <a:avLst/>
            </a:prstGeom>
            <a:solidFill>
              <a:srgbClr val="CD37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27" name="Title 1">
              <a:extLst>
                <a:ext uri="{FF2B5EF4-FFF2-40B4-BE49-F238E27FC236}">
                  <a16:creationId xmlns:a16="http://schemas.microsoft.com/office/drawing/2014/main" xmlns="" id="{3F7AD86A-1BD9-1C4B-B610-B4969F89981C}"/>
                </a:ext>
              </a:extLst>
            </p:cNvPr>
            <p:cNvSpPr txBox="1">
              <a:spLocks/>
            </p:cNvSpPr>
            <p:nvPr/>
          </p:nvSpPr>
          <p:spPr>
            <a:xfrm>
              <a:off x="2267220" y="1767066"/>
              <a:ext cx="938779" cy="523860"/>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en" sz="800" b="0" dirty="0">
                  <a:latin typeface="Lato Light" panose="020F0302020204030203" pitchFamily="34" charset="77"/>
                </a:rPr>
                <a:t>Implementation and enforcement of laws</a:t>
              </a:r>
              <a:endParaRPr lang="de-DE" sz="800" b="0" dirty="0">
                <a:latin typeface="Lato Light" panose="020F0302020204030203" pitchFamily="34" charset="77"/>
              </a:endParaRPr>
            </a:p>
          </p:txBody>
        </p:sp>
      </p:grpSp>
      <p:grpSp>
        <p:nvGrpSpPr>
          <p:cNvPr id="371" name="Group 370">
            <a:extLst>
              <a:ext uri="{FF2B5EF4-FFF2-40B4-BE49-F238E27FC236}">
                <a16:creationId xmlns:a16="http://schemas.microsoft.com/office/drawing/2014/main" xmlns="" id="{99F29F1C-64DB-EA4A-ADDB-5A8A500D80DD}"/>
              </a:ext>
            </a:extLst>
          </p:cNvPr>
          <p:cNvGrpSpPr/>
          <p:nvPr/>
        </p:nvGrpSpPr>
        <p:grpSpPr>
          <a:xfrm>
            <a:off x="3199668" y="987574"/>
            <a:ext cx="912780" cy="1713807"/>
            <a:chOff x="3199668" y="987574"/>
            <a:chExt cx="912780" cy="1713807"/>
          </a:xfrm>
        </p:grpSpPr>
        <p:pic>
          <p:nvPicPr>
            <p:cNvPr id="8" name="Picture 7">
              <a:extLst>
                <a:ext uri="{FF2B5EF4-FFF2-40B4-BE49-F238E27FC236}">
                  <a16:creationId xmlns:a16="http://schemas.microsoft.com/office/drawing/2014/main" xmlns="" id="{51DC1006-83BB-134D-B09C-014039CEBD56}"/>
                </a:ext>
              </a:extLst>
            </p:cNvPr>
            <p:cNvPicPr>
              <a:picLocks noChangeAspect="1"/>
            </p:cNvPicPr>
            <p:nvPr/>
          </p:nvPicPr>
          <p:blipFill>
            <a:blip r:embed="rId4"/>
            <a:stretch>
              <a:fillRect/>
            </a:stretch>
          </p:blipFill>
          <p:spPr>
            <a:xfrm>
              <a:off x="3332707" y="987574"/>
              <a:ext cx="685800" cy="685800"/>
            </a:xfrm>
            <a:prstGeom prst="rect">
              <a:avLst/>
            </a:prstGeom>
          </p:spPr>
        </p:pic>
        <p:sp>
          <p:nvSpPr>
            <p:cNvPr id="155" name="Oval 154">
              <a:extLst>
                <a:ext uri="{FF2B5EF4-FFF2-40B4-BE49-F238E27FC236}">
                  <a16:creationId xmlns:a16="http://schemas.microsoft.com/office/drawing/2014/main" xmlns="" id="{980B32AF-2830-BC4A-BE45-85BE7F361A96}"/>
                </a:ext>
              </a:extLst>
            </p:cNvPr>
            <p:cNvSpPr/>
            <p:nvPr/>
          </p:nvSpPr>
          <p:spPr>
            <a:xfrm>
              <a:off x="3406920" y="2442119"/>
              <a:ext cx="110037" cy="110037"/>
            </a:xfrm>
            <a:prstGeom prst="ellips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56" name="Oval 155">
              <a:extLst>
                <a:ext uri="{FF2B5EF4-FFF2-40B4-BE49-F238E27FC236}">
                  <a16:creationId xmlns:a16="http://schemas.microsoft.com/office/drawing/2014/main" xmlns="" id="{9FB499FA-EAB5-4840-B013-5C5837519133}"/>
                </a:ext>
              </a:extLst>
            </p:cNvPr>
            <p:cNvSpPr/>
            <p:nvPr/>
          </p:nvSpPr>
          <p:spPr>
            <a:xfrm>
              <a:off x="3540743" y="2442119"/>
              <a:ext cx="110037" cy="110037"/>
            </a:xfrm>
            <a:prstGeom prst="ellips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57" name="Oval 156">
              <a:extLst>
                <a:ext uri="{FF2B5EF4-FFF2-40B4-BE49-F238E27FC236}">
                  <a16:creationId xmlns:a16="http://schemas.microsoft.com/office/drawing/2014/main" xmlns="" id="{091533D7-01ED-7647-8F5C-AE0860CDEE8B}"/>
                </a:ext>
              </a:extLst>
            </p:cNvPr>
            <p:cNvSpPr/>
            <p:nvPr/>
          </p:nvSpPr>
          <p:spPr>
            <a:xfrm>
              <a:off x="3674566" y="2442119"/>
              <a:ext cx="110037" cy="110037"/>
            </a:xfrm>
            <a:prstGeom prst="ellips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60" name="Oval 159">
              <a:extLst>
                <a:ext uri="{FF2B5EF4-FFF2-40B4-BE49-F238E27FC236}">
                  <a16:creationId xmlns:a16="http://schemas.microsoft.com/office/drawing/2014/main" xmlns="" id="{2DE23F2C-0EE9-7548-AB39-4A0BBF3AF0D3}"/>
                </a:ext>
              </a:extLst>
            </p:cNvPr>
            <p:cNvSpPr/>
            <p:nvPr/>
          </p:nvSpPr>
          <p:spPr>
            <a:xfrm>
              <a:off x="3273097" y="2442119"/>
              <a:ext cx="110037" cy="110037"/>
            </a:xfrm>
            <a:prstGeom prst="ellipse">
              <a:avLst/>
            </a:prstGeom>
            <a:solidFill>
              <a:srgbClr val="E8A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58" name="Oval 157">
              <a:extLst>
                <a:ext uri="{FF2B5EF4-FFF2-40B4-BE49-F238E27FC236}">
                  <a16:creationId xmlns:a16="http://schemas.microsoft.com/office/drawing/2014/main" xmlns="" id="{C5D3F37A-F71F-B04B-A0F4-695532674128}"/>
                </a:ext>
              </a:extLst>
            </p:cNvPr>
            <p:cNvSpPr/>
            <p:nvPr/>
          </p:nvSpPr>
          <p:spPr>
            <a:xfrm>
              <a:off x="3808389" y="2442119"/>
              <a:ext cx="110037" cy="110037"/>
            </a:xfrm>
            <a:prstGeom prst="ellipse">
              <a:avLst/>
            </a:prstGeom>
            <a:solidFill>
              <a:srgbClr val="E7AE1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59" name="Oval 158">
              <a:extLst>
                <a:ext uri="{FF2B5EF4-FFF2-40B4-BE49-F238E27FC236}">
                  <a16:creationId xmlns:a16="http://schemas.microsoft.com/office/drawing/2014/main" xmlns="" id="{7DC79B23-A5D7-CF43-AA2F-F85A11015287}"/>
                </a:ext>
              </a:extLst>
            </p:cNvPr>
            <p:cNvSpPr/>
            <p:nvPr/>
          </p:nvSpPr>
          <p:spPr>
            <a:xfrm>
              <a:off x="3942212" y="2442119"/>
              <a:ext cx="110037" cy="110037"/>
            </a:xfrm>
            <a:prstGeom prst="ellipse">
              <a:avLst/>
            </a:prstGeom>
            <a:solidFill>
              <a:srgbClr val="E7AE1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61" name="Oval 160">
              <a:extLst>
                <a:ext uri="{FF2B5EF4-FFF2-40B4-BE49-F238E27FC236}">
                  <a16:creationId xmlns:a16="http://schemas.microsoft.com/office/drawing/2014/main" xmlns="" id="{40895843-2AD0-3545-B737-6438F4FA4088}"/>
                </a:ext>
              </a:extLst>
            </p:cNvPr>
            <p:cNvSpPr/>
            <p:nvPr/>
          </p:nvSpPr>
          <p:spPr>
            <a:xfrm>
              <a:off x="3406920" y="2591344"/>
              <a:ext cx="110037" cy="110037"/>
            </a:xfrm>
            <a:prstGeom prst="ellipse">
              <a:avLst/>
            </a:prstGeom>
            <a:solidFill>
              <a:srgbClr val="E7AE1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62" name="Oval 161">
              <a:extLst>
                <a:ext uri="{FF2B5EF4-FFF2-40B4-BE49-F238E27FC236}">
                  <a16:creationId xmlns:a16="http://schemas.microsoft.com/office/drawing/2014/main" xmlns="" id="{B07ED621-E3AB-3547-894F-90059D8FC4D1}"/>
                </a:ext>
              </a:extLst>
            </p:cNvPr>
            <p:cNvSpPr/>
            <p:nvPr/>
          </p:nvSpPr>
          <p:spPr>
            <a:xfrm>
              <a:off x="3540743" y="2591344"/>
              <a:ext cx="110037" cy="110037"/>
            </a:xfrm>
            <a:prstGeom prst="ellipse">
              <a:avLst/>
            </a:prstGeom>
            <a:solidFill>
              <a:srgbClr val="E7AE1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63" name="Oval 162">
              <a:extLst>
                <a:ext uri="{FF2B5EF4-FFF2-40B4-BE49-F238E27FC236}">
                  <a16:creationId xmlns:a16="http://schemas.microsoft.com/office/drawing/2014/main" xmlns="" id="{DDABB0C3-5257-9248-B4E5-2903CBB989BC}"/>
                </a:ext>
              </a:extLst>
            </p:cNvPr>
            <p:cNvSpPr/>
            <p:nvPr/>
          </p:nvSpPr>
          <p:spPr>
            <a:xfrm>
              <a:off x="3674566" y="2591344"/>
              <a:ext cx="110037" cy="110037"/>
            </a:xfrm>
            <a:prstGeom prst="ellipse">
              <a:avLst/>
            </a:prstGeom>
            <a:solidFill>
              <a:srgbClr val="E7AE1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64" name="Oval 163">
              <a:extLst>
                <a:ext uri="{FF2B5EF4-FFF2-40B4-BE49-F238E27FC236}">
                  <a16:creationId xmlns:a16="http://schemas.microsoft.com/office/drawing/2014/main" xmlns="" id="{C4A0F80A-50FC-5F4A-9508-3A7DF456BC96}"/>
                </a:ext>
              </a:extLst>
            </p:cNvPr>
            <p:cNvSpPr/>
            <p:nvPr/>
          </p:nvSpPr>
          <p:spPr>
            <a:xfrm>
              <a:off x="3808389" y="2591344"/>
              <a:ext cx="110037" cy="110037"/>
            </a:xfrm>
            <a:prstGeom prst="ellipse">
              <a:avLst/>
            </a:prstGeom>
            <a:solidFill>
              <a:srgbClr val="E7AE1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65" name="Oval 164">
              <a:extLst>
                <a:ext uri="{FF2B5EF4-FFF2-40B4-BE49-F238E27FC236}">
                  <a16:creationId xmlns:a16="http://schemas.microsoft.com/office/drawing/2014/main" xmlns="" id="{2EF16E5E-9D1B-D444-99B8-C5271357F5F5}"/>
                </a:ext>
              </a:extLst>
            </p:cNvPr>
            <p:cNvSpPr/>
            <p:nvPr/>
          </p:nvSpPr>
          <p:spPr>
            <a:xfrm>
              <a:off x="3942212" y="2591344"/>
              <a:ext cx="110037" cy="110037"/>
            </a:xfrm>
            <a:prstGeom prst="ellipse">
              <a:avLst/>
            </a:prstGeom>
            <a:solidFill>
              <a:srgbClr val="E7AE1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66" name="Oval 165">
              <a:extLst>
                <a:ext uri="{FF2B5EF4-FFF2-40B4-BE49-F238E27FC236}">
                  <a16:creationId xmlns:a16="http://schemas.microsoft.com/office/drawing/2014/main" xmlns="" id="{4CEAC4E7-464F-B045-A0BD-DB0CAC0353F4}"/>
                </a:ext>
              </a:extLst>
            </p:cNvPr>
            <p:cNvSpPr/>
            <p:nvPr/>
          </p:nvSpPr>
          <p:spPr>
            <a:xfrm>
              <a:off x="3273097" y="2591344"/>
              <a:ext cx="110037" cy="110037"/>
            </a:xfrm>
            <a:prstGeom prst="ellipse">
              <a:avLst/>
            </a:prstGeom>
            <a:solidFill>
              <a:srgbClr val="E7AE1C">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29" name="Title 1">
              <a:extLst>
                <a:ext uri="{FF2B5EF4-FFF2-40B4-BE49-F238E27FC236}">
                  <a16:creationId xmlns:a16="http://schemas.microsoft.com/office/drawing/2014/main" xmlns="" id="{196478A0-4B37-014F-93CB-BFFAF70E2193}"/>
                </a:ext>
              </a:extLst>
            </p:cNvPr>
            <p:cNvSpPr txBox="1">
              <a:spLocks/>
            </p:cNvSpPr>
            <p:nvPr/>
          </p:nvSpPr>
          <p:spPr>
            <a:xfrm>
              <a:off x="3199668" y="1767066"/>
              <a:ext cx="912780" cy="523860"/>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en-GB" sz="800" b="0" dirty="0">
                  <a:latin typeface="Lato Light" panose="020F0302020204030203" pitchFamily="34" charset="77"/>
                </a:rPr>
                <a:t>Norms and values</a:t>
              </a:r>
            </a:p>
          </p:txBody>
        </p:sp>
      </p:grpSp>
      <p:grpSp>
        <p:nvGrpSpPr>
          <p:cNvPr id="372" name="Group 371">
            <a:extLst>
              <a:ext uri="{FF2B5EF4-FFF2-40B4-BE49-F238E27FC236}">
                <a16:creationId xmlns:a16="http://schemas.microsoft.com/office/drawing/2014/main" xmlns="" id="{6B764F66-8757-084F-88CD-EED27E761B0E}"/>
              </a:ext>
            </a:extLst>
          </p:cNvPr>
          <p:cNvGrpSpPr/>
          <p:nvPr/>
        </p:nvGrpSpPr>
        <p:grpSpPr>
          <a:xfrm>
            <a:off x="4139272" y="991053"/>
            <a:ext cx="927332" cy="1710328"/>
            <a:chOff x="4139272" y="991053"/>
            <a:chExt cx="927332" cy="1710328"/>
          </a:xfrm>
        </p:grpSpPr>
        <p:pic>
          <p:nvPicPr>
            <p:cNvPr id="9" name="Picture 8">
              <a:extLst>
                <a:ext uri="{FF2B5EF4-FFF2-40B4-BE49-F238E27FC236}">
                  <a16:creationId xmlns:a16="http://schemas.microsoft.com/office/drawing/2014/main" xmlns="" id="{FA21BB60-098F-E14E-9C8D-022A8E5F726B}"/>
                </a:ext>
              </a:extLst>
            </p:cNvPr>
            <p:cNvPicPr>
              <a:picLocks noChangeAspect="1"/>
            </p:cNvPicPr>
            <p:nvPr/>
          </p:nvPicPr>
          <p:blipFill>
            <a:blip r:embed="rId5"/>
            <a:stretch>
              <a:fillRect/>
            </a:stretch>
          </p:blipFill>
          <p:spPr>
            <a:xfrm>
              <a:off x="4278698" y="991053"/>
              <a:ext cx="685800" cy="685800"/>
            </a:xfrm>
            <a:prstGeom prst="rect">
              <a:avLst/>
            </a:prstGeom>
          </p:spPr>
        </p:pic>
        <p:sp>
          <p:nvSpPr>
            <p:cNvPr id="168" name="Oval 167">
              <a:extLst>
                <a:ext uri="{FF2B5EF4-FFF2-40B4-BE49-F238E27FC236}">
                  <a16:creationId xmlns:a16="http://schemas.microsoft.com/office/drawing/2014/main" xmlns="" id="{7E857E96-C5B5-4341-9F86-D0CBCA778537}"/>
                </a:ext>
              </a:extLst>
            </p:cNvPr>
            <p:cNvSpPr/>
            <p:nvPr/>
          </p:nvSpPr>
          <p:spPr>
            <a:xfrm>
              <a:off x="4341868" y="2442119"/>
              <a:ext cx="110037" cy="110037"/>
            </a:xfrm>
            <a:prstGeom prst="ellipse">
              <a:avLst/>
            </a:prstGeom>
            <a:solidFill>
              <a:srgbClr val="8D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69" name="Oval 168">
              <a:extLst>
                <a:ext uri="{FF2B5EF4-FFF2-40B4-BE49-F238E27FC236}">
                  <a16:creationId xmlns:a16="http://schemas.microsoft.com/office/drawing/2014/main" xmlns="" id="{F89B209D-EA7A-9348-9A4D-235E3B6FB260}"/>
                </a:ext>
              </a:extLst>
            </p:cNvPr>
            <p:cNvSpPr/>
            <p:nvPr/>
          </p:nvSpPr>
          <p:spPr>
            <a:xfrm>
              <a:off x="4475691" y="2442119"/>
              <a:ext cx="110037" cy="110037"/>
            </a:xfrm>
            <a:prstGeom prst="ellipse">
              <a:avLst/>
            </a:prstGeom>
            <a:solidFill>
              <a:srgbClr val="8D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0" name="Oval 169">
              <a:extLst>
                <a:ext uri="{FF2B5EF4-FFF2-40B4-BE49-F238E27FC236}">
                  <a16:creationId xmlns:a16="http://schemas.microsoft.com/office/drawing/2014/main" xmlns="" id="{1289B12B-528F-234C-A4E0-F9D79400B452}"/>
                </a:ext>
              </a:extLst>
            </p:cNvPr>
            <p:cNvSpPr/>
            <p:nvPr/>
          </p:nvSpPr>
          <p:spPr>
            <a:xfrm>
              <a:off x="4609514" y="2442119"/>
              <a:ext cx="110037" cy="110037"/>
            </a:xfrm>
            <a:prstGeom prst="ellipse">
              <a:avLst/>
            </a:prstGeom>
            <a:solidFill>
              <a:srgbClr val="8D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1" name="Oval 170">
              <a:extLst>
                <a:ext uri="{FF2B5EF4-FFF2-40B4-BE49-F238E27FC236}">
                  <a16:creationId xmlns:a16="http://schemas.microsoft.com/office/drawing/2014/main" xmlns="" id="{6A672367-970A-6D4E-B3EA-298AB5015148}"/>
                </a:ext>
              </a:extLst>
            </p:cNvPr>
            <p:cNvSpPr/>
            <p:nvPr/>
          </p:nvSpPr>
          <p:spPr>
            <a:xfrm>
              <a:off x="4743337" y="2442119"/>
              <a:ext cx="110037" cy="110037"/>
            </a:xfrm>
            <a:prstGeom prst="ellipse">
              <a:avLst/>
            </a:prstGeom>
            <a:solidFill>
              <a:srgbClr val="8D2F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2" name="Oval 171">
              <a:extLst>
                <a:ext uri="{FF2B5EF4-FFF2-40B4-BE49-F238E27FC236}">
                  <a16:creationId xmlns:a16="http://schemas.microsoft.com/office/drawing/2014/main" xmlns="" id="{E92EFB7A-959E-E942-B245-4FFEE7C3C4DC}"/>
                </a:ext>
              </a:extLst>
            </p:cNvPr>
            <p:cNvSpPr/>
            <p:nvPr/>
          </p:nvSpPr>
          <p:spPr>
            <a:xfrm>
              <a:off x="4877160" y="2442119"/>
              <a:ext cx="110037" cy="110037"/>
            </a:xfrm>
            <a:prstGeom prst="ellipse">
              <a:avLst/>
            </a:prstGeom>
            <a:solidFill>
              <a:srgbClr val="8D2F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3" name="Oval 172">
              <a:extLst>
                <a:ext uri="{FF2B5EF4-FFF2-40B4-BE49-F238E27FC236}">
                  <a16:creationId xmlns:a16="http://schemas.microsoft.com/office/drawing/2014/main" xmlns="" id="{52E42993-D9A1-1D43-BA05-24C95716E3A6}"/>
                </a:ext>
              </a:extLst>
            </p:cNvPr>
            <p:cNvSpPr/>
            <p:nvPr/>
          </p:nvSpPr>
          <p:spPr>
            <a:xfrm>
              <a:off x="4208045" y="2442119"/>
              <a:ext cx="110037" cy="110037"/>
            </a:xfrm>
            <a:prstGeom prst="ellipse">
              <a:avLst/>
            </a:prstGeom>
            <a:solidFill>
              <a:srgbClr val="8D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4" name="Oval 173">
              <a:extLst>
                <a:ext uri="{FF2B5EF4-FFF2-40B4-BE49-F238E27FC236}">
                  <a16:creationId xmlns:a16="http://schemas.microsoft.com/office/drawing/2014/main" xmlns="" id="{E944326C-F829-6944-ADEF-50428643269C}"/>
                </a:ext>
              </a:extLst>
            </p:cNvPr>
            <p:cNvSpPr/>
            <p:nvPr/>
          </p:nvSpPr>
          <p:spPr>
            <a:xfrm>
              <a:off x="4341868" y="2591344"/>
              <a:ext cx="110037" cy="110037"/>
            </a:xfrm>
            <a:prstGeom prst="ellipse">
              <a:avLst/>
            </a:prstGeom>
            <a:solidFill>
              <a:srgbClr val="8D2F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5" name="Oval 174">
              <a:extLst>
                <a:ext uri="{FF2B5EF4-FFF2-40B4-BE49-F238E27FC236}">
                  <a16:creationId xmlns:a16="http://schemas.microsoft.com/office/drawing/2014/main" xmlns="" id="{06785BA2-1562-6D47-9AE5-A27B70D5A35A}"/>
                </a:ext>
              </a:extLst>
            </p:cNvPr>
            <p:cNvSpPr/>
            <p:nvPr/>
          </p:nvSpPr>
          <p:spPr>
            <a:xfrm>
              <a:off x="4475691" y="2591344"/>
              <a:ext cx="110037" cy="110037"/>
            </a:xfrm>
            <a:prstGeom prst="ellipse">
              <a:avLst/>
            </a:prstGeom>
            <a:solidFill>
              <a:srgbClr val="8D2F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6" name="Oval 175">
              <a:extLst>
                <a:ext uri="{FF2B5EF4-FFF2-40B4-BE49-F238E27FC236}">
                  <a16:creationId xmlns:a16="http://schemas.microsoft.com/office/drawing/2014/main" xmlns="" id="{B2A9EAFC-61CE-1B40-A933-07B10E5F9445}"/>
                </a:ext>
              </a:extLst>
            </p:cNvPr>
            <p:cNvSpPr/>
            <p:nvPr/>
          </p:nvSpPr>
          <p:spPr>
            <a:xfrm>
              <a:off x="4609514" y="2591344"/>
              <a:ext cx="110037" cy="110037"/>
            </a:xfrm>
            <a:prstGeom prst="ellipse">
              <a:avLst/>
            </a:prstGeom>
            <a:solidFill>
              <a:srgbClr val="8D2F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7" name="Oval 176">
              <a:extLst>
                <a:ext uri="{FF2B5EF4-FFF2-40B4-BE49-F238E27FC236}">
                  <a16:creationId xmlns:a16="http://schemas.microsoft.com/office/drawing/2014/main" xmlns="" id="{1C23EB15-E0DC-1B42-92EE-0EB49D04104F}"/>
                </a:ext>
              </a:extLst>
            </p:cNvPr>
            <p:cNvSpPr/>
            <p:nvPr/>
          </p:nvSpPr>
          <p:spPr>
            <a:xfrm>
              <a:off x="4743337" y="2591344"/>
              <a:ext cx="110037" cy="110037"/>
            </a:xfrm>
            <a:prstGeom prst="ellipse">
              <a:avLst/>
            </a:prstGeom>
            <a:solidFill>
              <a:srgbClr val="8D2F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8" name="Oval 177">
              <a:extLst>
                <a:ext uri="{FF2B5EF4-FFF2-40B4-BE49-F238E27FC236}">
                  <a16:creationId xmlns:a16="http://schemas.microsoft.com/office/drawing/2014/main" xmlns="" id="{3DBEB7DD-59DA-7045-A098-453D0B2A39C4}"/>
                </a:ext>
              </a:extLst>
            </p:cNvPr>
            <p:cNvSpPr/>
            <p:nvPr/>
          </p:nvSpPr>
          <p:spPr>
            <a:xfrm>
              <a:off x="4877160" y="2591344"/>
              <a:ext cx="110037" cy="110037"/>
            </a:xfrm>
            <a:prstGeom prst="ellipse">
              <a:avLst/>
            </a:prstGeom>
            <a:solidFill>
              <a:srgbClr val="8D2F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79" name="Oval 178">
              <a:extLst>
                <a:ext uri="{FF2B5EF4-FFF2-40B4-BE49-F238E27FC236}">
                  <a16:creationId xmlns:a16="http://schemas.microsoft.com/office/drawing/2014/main" xmlns="" id="{456FA698-8ACA-EB44-8A6E-EA9924469A58}"/>
                </a:ext>
              </a:extLst>
            </p:cNvPr>
            <p:cNvSpPr/>
            <p:nvPr/>
          </p:nvSpPr>
          <p:spPr>
            <a:xfrm>
              <a:off x="4208045" y="2591344"/>
              <a:ext cx="110037" cy="110037"/>
            </a:xfrm>
            <a:prstGeom prst="ellipse">
              <a:avLst/>
            </a:prstGeom>
            <a:solidFill>
              <a:srgbClr val="8D2F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31" name="Title 1">
              <a:extLst>
                <a:ext uri="{FF2B5EF4-FFF2-40B4-BE49-F238E27FC236}">
                  <a16:creationId xmlns:a16="http://schemas.microsoft.com/office/drawing/2014/main" xmlns="" id="{310D2C88-5DD1-394D-AFFF-ABBBF0F18D26}"/>
                </a:ext>
              </a:extLst>
            </p:cNvPr>
            <p:cNvSpPr txBox="1">
              <a:spLocks/>
            </p:cNvSpPr>
            <p:nvPr/>
          </p:nvSpPr>
          <p:spPr>
            <a:xfrm>
              <a:off x="4139272" y="1771999"/>
              <a:ext cx="927332" cy="523860"/>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en-GB" sz="800" b="0" dirty="0">
                  <a:latin typeface="Lato Light" panose="020F0302020204030203" pitchFamily="34" charset="77"/>
                </a:rPr>
                <a:t>Safe environments</a:t>
              </a:r>
            </a:p>
          </p:txBody>
        </p:sp>
      </p:grpSp>
      <p:grpSp>
        <p:nvGrpSpPr>
          <p:cNvPr id="373" name="Group 372">
            <a:extLst>
              <a:ext uri="{FF2B5EF4-FFF2-40B4-BE49-F238E27FC236}">
                <a16:creationId xmlns:a16="http://schemas.microsoft.com/office/drawing/2014/main" xmlns="" id="{9F5F0DAC-83D9-4442-A802-48CA5D2BA930}"/>
              </a:ext>
            </a:extLst>
          </p:cNvPr>
          <p:cNvGrpSpPr/>
          <p:nvPr/>
        </p:nvGrpSpPr>
        <p:grpSpPr>
          <a:xfrm>
            <a:off x="5066075" y="987574"/>
            <a:ext cx="957040" cy="1713807"/>
            <a:chOff x="5066075" y="987574"/>
            <a:chExt cx="957040" cy="1713807"/>
          </a:xfrm>
        </p:grpSpPr>
        <p:pic>
          <p:nvPicPr>
            <p:cNvPr id="12" name="Picture 11">
              <a:extLst>
                <a:ext uri="{FF2B5EF4-FFF2-40B4-BE49-F238E27FC236}">
                  <a16:creationId xmlns:a16="http://schemas.microsoft.com/office/drawing/2014/main" xmlns="" id="{644B1660-9E64-064F-B8B0-EF612A92EABE}"/>
                </a:ext>
              </a:extLst>
            </p:cNvPr>
            <p:cNvPicPr>
              <a:picLocks noChangeAspect="1"/>
            </p:cNvPicPr>
            <p:nvPr/>
          </p:nvPicPr>
          <p:blipFill>
            <a:blip r:embed="rId6"/>
            <a:stretch>
              <a:fillRect/>
            </a:stretch>
          </p:blipFill>
          <p:spPr>
            <a:xfrm>
              <a:off x="5224689" y="987574"/>
              <a:ext cx="685800" cy="685800"/>
            </a:xfrm>
            <a:prstGeom prst="rect">
              <a:avLst/>
            </a:prstGeom>
          </p:spPr>
        </p:pic>
        <p:sp>
          <p:nvSpPr>
            <p:cNvPr id="181" name="Oval 180">
              <a:extLst>
                <a:ext uri="{FF2B5EF4-FFF2-40B4-BE49-F238E27FC236}">
                  <a16:creationId xmlns:a16="http://schemas.microsoft.com/office/drawing/2014/main" xmlns="" id="{44B361EF-CCAC-9F4D-A2DC-35D786959811}"/>
                </a:ext>
              </a:extLst>
            </p:cNvPr>
            <p:cNvSpPr/>
            <p:nvPr/>
          </p:nvSpPr>
          <p:spPr>
            <a:xfrm>
              <a:off x="5294568" y="2442119"/>
              <a:ext cx="110037" cy="110037"/>
            </a:xfrm>
            <a:prstGeom prst="ellipse">
              <a:avLst/>
            </a:prstGeom>
            <a:solidFill>
              <a:srgbClr val="1C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82" name="Oval 181">
              <a:extLst>
                <a:ext uri="{FF2B5EF4-FFF2-40B4-BE49-F238E27FC236}">
                  <a16:creationId xmlns:a16="http://schemas.microsoft.com/office/drawing/2014/main" xmlns="" id="{18EA1E61-EC12-0149-88BC-A2CF630D17D7}"/>
                </a:ext>
              </a:extLst>
            </p:cNvPr>
            <p:cNvSpPr/>
            <p:nvPr/>
          </p:nvSpPr>
          <p:spPr>
            <a:xfrm>
              <a:off x="5428391" y="2442119"/>
              <a:ext cx="110037" cy="110037"/>
            </a:xfrm>
            <a:prstGeom prst="ellipse">
              <a:avLst/>
            </a:prstGeom>
            <a:solidFill>
              <a:srgbClr val="1C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83" name="Oval 182">
              <a:extLst>
                <a:ext uri="{FF2B5EF4-FFF2-40B4-BE49-F238E27FC236}">
                  <a16:creationId xmlns:a16="http://schemas.microsoft.com/office/drawing/2014/main" xmlns="" id="{7C93DA8D-3FDA-E74A-9196-8D0964EC0782}"/>
                </a:ext>
              </a:extLst>
            </p:cNvPr>
            <p:cNvSpPr/>
            <p:nvPr/>
          </p:nvSpPr>
          <p:spPr>
            <a:xfrm>
              <a:off x="5562214" y="2442119"/>
              <a:ext cx="110037" cy="110037"/>
            </a:xfrm>
            <a:prstGeom prst="ellipse">
              <a:avLst/>
            </a:prstGeom>
            <a:solidFill>
              <a:srgbClr val="1C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84" name="Oval 183">
              <a:extLst>
                <a:ext uri="{FF2B5EF4-FFF2-40B4-BE49-F238E27FC236}">
                  <a16:creationId xmlns:a16="http://schemas.microsoft.com/office/drawing/2014/main" xmlns="" id="{4320F973-A3C7-AA40-ACB4-A9B8BEDB1DD0}"/>
                </a:ext>
              </a:extLst>
            </p:cNvPr>
            <p:cNvSpPr/>
            <p:nvPr/>
          </p:nvSpPr>
          <p:spPr>
            <a:xfrm>
              <a:off x="5696037" y="2442119"/>
              <a:ext cx="110037" cy="110037"/>
            </a:xfrm>
            <a:prstGeom prst="ellipse">
              <a:avLst/>
            </a:prstGeom>
            <a:solidFill>
              <a:srgbClr val="1C86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85" name="Oval 184">
              <a:extLst>
                <a:ext uri="{FF2B5EF4-FFF2-40B4-BE49-F238E27FC236}">
                  <a16:creationId xmlns:a16="http://schemas.microsoft.com/office/drawing/2014/main" xmlns="" id="{ABA92E2F-91B2-964B-A4E6-6DB49F0DB0AA}"/>
                </a:ext>
              </a:extLst>
            </p:cNvPr>
            <p:cNvSpPr/>
            <p:nvPr/>
          </p:nvSpPr>
          <p:spPr>
            <a:xfrm>
              <a:off x="5829860" y="2442119"/>
              <a:ext cx="110037" cy="110037"/>
            </a:xfrm>
            <a:prstGeom prst="ellipse">
              <a:avLst/>
            </a:prstGeom>
            <a:solidFill>
              <a:srgbClr val="1C86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86" name="Oval 185">
              <a:extLst>
                <a:ext uri="{FF2B5EF4-FFF2-40B4-BE49-F238E27FC236}">
                  <a16:creationId xmlns:a16="http://schemas.microsoft.com/office/drawing/2014/main" xmlns="" id="{5E083449-6FA5-2D4C-8932-A8DF4B1A26A9}"/>
                </a:ext>
              </a:extLst>
            </p:cNvPr>
            <p:cNvSpPr/>
            <p:nvPr/>
          </p:nvSpPr>
          <p:spPr>
            <a:xfrm>
              <a:off x="5160745" y="2442119"/>
              <a:ext cx="110037" cy="110037"/>
            </a:xfrm>
            <a:prstGeom prst="ellipse">
              <a:avLst/>
            </a:prstGeom>
            <a:solidFill>
              <a:srgbClr val="1C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87" name="Oval 186">
              <a:extLst>
                <a:ext uri="{FF2B5EF4-FFF2-40B4-BE49-F238E27FC236}">
                  <a16:creationId xmlns:a16="http://schemas.microsoft.com/office/drawing/2014/main" xmlns="" id="{F672F4B6-6C95-2E4B-A3A4-BF137B3A6E9D}"/>
                </a:ext>
              </a:extLst>
            </p:cNvPr>
            <p:cNvSpPr/>
            <p:nvPr/>
          </p:nvSpPr>
          <p:spPr>
            <a:xfrm>
              <a:off x="5294568" y="2591344"/>
              <a:ext cx="110037" cy="110037"/>
            </a:xfrm>
            <a:prstGeom prst="ellipse">
              <a:avLst/>
            </a:prstGeom>
            <a:solidFill>
              <a:srgbClr val="1C86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88" name="Oval 187">
              <a:extLst>
                <a:ext uri="{FF2B5EF4-FFF2-40B4-BE49-F238E27FC236}">
                  <a16:creationId xmlns:a16="http://schemas.microsoft.com/office/drawing/2014/main" xmlns="" id="{D61D12AD-DCB3-344D-B68F-EF9888850295}"/>
                </a:ext>
              </a:extLst>
            </p:cNvPr>
            <p:cNvSpPr/>
            <p:nvPr/>
          </p:nvSpPr>
          <p:spPr>
            <a:xfrm>
              <a:off x="5428391" y="2591344"/>
              <a:ext cx="110037" cy="110037"/>
            </a:xfrm>
            <a:prstGeom prst="ellipse">
              <a:avLst/>
            </a:prstGeom>
            <a:solidFill>
              <a:srgbClr val="1C86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89" name="Oval 188">
              <a:extLst>
                <a:ext uri="{FF2B5EF4-FFF2-40B4-BE49-F238E27FC236}">
                  <a16:creationId xmlns:a16="http://schemas.microsoft.com/office/drawing/2014/main" xmlns="" id="{C2094207-9FD9-A641-AFD9-6EFFEA156581}"/>
                </a:ext>
              </a:extLst>
            </p:cNvPr>
            <p:cNvSpPr/>
            <p:nvPr/>
          </p:nvSpPr>
          <p:spPr>
            <a:xfrm>
              <a:off x="5562214" y="2591344"/>
              <a:ext cx="110037" cy="110037"/>
            </a:xfrm>
            <a:prstGeom prst="ellipse">
              <a:avLst/>
            </a:prstGeom>
            <a:solidFill>
              <a:srgbClr val="1C86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90" name="Oval 189">
              <a:extLst>
                <a:ext uri="{FF2B5EF4-FFF2-40B4-BE49-F238E27FC236}">
                  <a16:creationId xmlns:a16="http://schemas.microsoft.com/office/drawing/2014/main" xmlns="" id="{6A5C5A7E-63A9-F943-A4A9-8797BDD725FD}"/>
                </a:ext>
              </a:extLst>
            </p:cNvPr>
            <p:cNvSpPr/>
            <p:nvPr/>
          </p:nvSpPr>
          <p:spPr>
            <a:xfrm>
              <a:off x="5696037" y="2591344"/>
              <a:ext cx="110037" cy="110037"/>
            </a:xfrm>
            <a:prstGeom prst="ellipse">
              <a:avLst/>
            </a:prstGeom>
            <a:solidFill>
              <a:srgbClr val="1C86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91" name="Oval 190">
              <a:extLst>
                <a:ext uri="{FF2B5EF4-FFF2-40B4-BE49-F238E27FC236}">
                  <a16:creationId xmlns:a16="http://schemas.microsoft.com/office/drawing/2014/main" xmlns="" id="{2C76F470-E66C-0B4E-A91B-7BAFF478F149}"/>
                </a:ext>
              </a:extLst>
            </p:cNvPr>
            <p:cNvSpPr/>
            <p:nvPr/>
          </p:nvSpPr>
          <p:spPr>
            <a:xfrm>
              <a:off x="5829860" y="2591344"/>
              <a:ext cx="110037" cy="110037"/>
            </a:xfrm>
            <a:prstGeom prst="ellipse">
              <a:avLst/>
            </a:prstGeom>
            <a:solidFill>
              <a:srgbClr val="1C86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92" name="Oval 191">
              <a:extLst>
                <a:ext uri="{FF2B5EF4-FFF2-40B4-BE49-F238E27FC236}">
                  <a16:creationId xmlns:a16="http://schemas.microsoft.com/office/drawing/2014/main" xmlns="" id="{6EC49AC1-5854-454A-A108-0EA83D12B169}"/>
                </a:ext>
              </a:extLst>
            </p:cNvPr>
            <p:cNvSpPr/>
            <p:nvPr/>
          </p:nvSpPr>
          <p:spPr>
            <a:xfrm>
              <a:off x="5160745" y="2591344"/>
              <a:ext cx="110037" cy="110037"/>
            </a:xfrm>
            <a:prstGeom prst="ellipse">
              <a:avLst/>
            </a:prstGeom>
            <a:solidFill>
              <a:srgbClr val="1C86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32" name="Title 1">
              <a:extLst>
                <a:ext uri="{FF2B5EF4-FFF2-40B4-BE49-F238E27FC236}">
                  <a16:creationId xmlns:a16="http://schemas.microsoft.com/office/drawing/2014/main" xmlns="" id="{B75740DB-9879-4443-8822-F26488246422}"/>
                </a:ext>
              </a:extLst>
            </p:cNvPr>
            <p:cNvSpPr txBox="1">
              <a:spLocks/>
            </p:cNvSpPr>
            <p:nvPr/>
          </p:nvSpPr>
          <p:spPr>
            <a:xfrm>
              <a:off x="5066075" y="1771999"/>
              <a:ext cx="957040" cy="523860"/>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en-GB" sz="800" b="0" dirty="0">
                  <a:latin typeface="Lato Light" panose="020F0302020204030203" pitchFamily="34" charset="77"/>
                </a:rPr>
                <a:t>Parent and caregiver support</a:t>
              </a:r>
            </a:p>
          </p:txBody>
        </p:sp>
      </p:grpSp>
      <p:grpSp>
        <p:nvGrpSpPr>
          <p:cNvPr id="374" name="Group 373">
            <a:extLst>
              <a:ext uri="{FF2B5EF4-FFF2-40B4-BE49-F238E27FC236}">
                <a16:creationId xmlns:a16="http://schemas.microsoft.com/office/drawing/2014/main" xmlns="" id="{02F983B3-407C-C44C-8249-37A7B26FBB33}"/>
              </a:ext>
            </a:extLst>
          </p:cNvPr>
          <p:cNvGrpSpPr/>
          <p:nvPr/>
        </p:nvGrpSpPr>
        <p:grpSpPr>
          <a:xfrm>
            <a:off x="6020241" y="987574"/>
            <a:ext cx="957030" cy="1713807"/>
            <a:chOff x="6020241" y="987574"/>
            <a:chExt cx="957030" cy="1713807"/>
          </a:xfrm>
        </p:grpSpPr>
        <p:pic>
          <p:nvPicPr>
            <p:cNvPr id="14" name="Picture 13">
              <a:extLst>
                <a:ext uri="{FF2B5EF4-FFF2-40B4-BE49-F238E27FC236}">
                  <a16:creationId xmlns:a16="http://schemas.microsoft.com/office/drawing/2014/main" xmlns="" id="{E9CC330B-3789-2B41-86A2-B9814FA09FF2}"/>
                </a:ext>
              </a:extLst>
            </p:cNvPr>
            <p:cNvPicPr>
              <a:picLocks noChangeAspect="1"/>
            </p:cNvPicPr>
            <p:nvPr/>
          </p:nvPicPr>
          <p:blipFill>
            <a:blip r:embed="rId7"/>
            <a:stretch>
              <a:fillRect/>
            </a:stretch>
          </p:blipFill>
          <p:spPr>
            <a:xfrm>
              <a:off x="6170680" y="987574"/>
              <a:ext cx="685800" cy="685800"/>
            </a:xfrm>
            <a:prstGeom prst="rect">
              <a:avLst/>
            </a:prstGeom>
          </p:spPr>
        </p:pic>
        <p:sp>
          <p:nvSpPr>
            <p:cNvPr id="194" name="Oval 193">
              <a:extLst>
                <a:ext uri="{FF2B5EF4-FFF2-40B4-BE49-F238E27FC236}">
                  <a16:creationId xmlns:a16="http://schemas.microsoft.com/office/drawing/2014/main" xmlns="" id="{08D8BD6D-16EA-6C4F-A6D2-971211558BF2}"/>
                </a:ext>
              </a:extLst>
            </p:cNvPr>
            <p:cNvSpPr/>
            <p:nvPr/>
          </p:nvSpPr>
          <p:spPr>
            <a:xfrm>
              <a:off x="6234844" y="2442119"/>
              <a:ext cx="110037" cy="110037"/>
            </a:xfrm>
            <a:prstGeom prst="ellips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95" name="Oval 194">
              <a:extLst>
                <a:ext uri="{FF2B5EF4-FFF2-40B4-BE49-F238E27FC236}">
                  <a16:creationId xmlns:a16="http://schemas.microsoft.com/office/drawing/2014/main" xmlns="" id="{571B8305-E3F9-B349-9EF0-220602FEA906}"/>
                </a:ext>
              </a:extLst>
            </p:cNvPr>
            <p:cNvSpPr/>
            <p:nvPr/>
          </p:nvSpPr>
          <p:spPr>
            <a:xfrm>
              <a:off x="6368667" y="2442119"/>
              <a:ext cx="110037" cy="110037"/>
            </a:xfrm>
            <a:prstGeom prst="ellips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96" name="Oval 195">
              <a:extLst>
                <a:ext uri="{FF2B5EF4-FFF2-40B4-BE49-F238E27FC236}">
                  <a16:creationId xmlns:a16="http://schemas.microsoft.com/office/drawing/2014/main" xmlns="" id="{6768B701-24C9-C84A-B28E-B3AA8FB63CC2}"/>
                </a:ext>
              </a:extLst>
            </p:cNvPr>
            <p:cNvSpPr/>
            <p:nvPr/>
          </p:nvSpPr>
          <p:spPr>
            <a:xfrm>
              <a:off x="6502490" y="2442119"/>
              <a:ext cx="110037" cy="110037"/>
            </a:xfrm>
            <a:prstGeom prst="ellips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97" name="Oval 196">
              <a:extLst>
                <a:ext uri="{FF2B5EF4-FFF2-40B4-BE49-F238E27FC236}">
                  <a16:creationId xmlns:a16="http://schemas.microsoft.com/office/drawing/2014/main" xmlns="" id="{85B9D67E-E38E-5D49-B936-412A8C6E7CC3}"/>
                </a:ext>
              </a:extLst>
            </p:cNvPr>
            <p:cNvSpPr/>
            <p:nvPr/>
          </p:nvSpPr>
          <p:spPr>
            <a:xfrm>
              <a:off x="6636313" y="2442119"/>
              <a:ext cx="110037" cy="110037"/>
            </a:xfrm>
            <a:prstGeom prst="ellipse">
              <a:avLst/>
            </a:prstGeom>
            <a:solidFill>
              <a:srgbClr val="D353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98" name="Oval 197">
              <a:extLst>
                <a:ext uri="{FF2B5EF4-FFF2-40B4-BE49-F238E27FC236}">
                  <a16:creationId xmlns:a16="http://schemas.microsoft.com/office/drawing/2014/main" xmlns="" id="{12F99B25-1A40-5847-96C9-14A23FA260F2}"/>
                </a:ext>
              </a:extLst>
            </p:cNvPr>
            <p:cNvSpPr/>
            <p:nvPr/>
          </p:nvSpPr>
          <p:spPr>
            <a:xfrm>
              <a:off x="6770136" y="2442119"/>
              <a:ext cx="110037" cy="110037"/>
            </a:xfrm>
            <a:prstGeom prst="ellipse">
              <a:avLst/>
            </a:prstGeom>
            <a:solidFill>
              <a:srgbClr val="D353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199" name="Oval 198">
              <a:extLst>
                <a:ext uri="{FF2B5EF4-FFF2-40B4-BE49-F238E27FC236}">
                  <a16:creationId xmlns:a16="http://schemas.microsoft.com/office/drawing/2014/main" xmlns="" id="{F52F0108-24AF-A540-82D8-6D45B0D1862A}"/>
                </a:ext>
              </a:extLst>
            </p:cNvPr>
            <p:cNvSpPr/>
            <p:nvPr/>
          </p:nvSpPr>
          <p:spPr>
            <a:xfrm>
              <a:off x="6101021" y="2442119"/>
              <a:ext cx="110037" cy="110037"/>
            </a:xfrm>
            <a:prstGeom prst="ellipse">
              <a:avLst/>
            </a:prstGeom>
            <a:solidFill>
              <a:srgbClr val="D3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00" name="Oval 199">
              <a:extLst>
                <a:ext uri="{FF2B5EF4-FFF2-40B4-BE49-F238E27FC236}">
                  <a16:creationId xmlns:a16="http://schemas.microsoft.com/office/drawing/2014/main" xmlns="" id="{D469A2DA-FE23-0C41-885C-81486CA5A6AA}"/>
                </a:ext>
              </a:extLst>
            </p:cNvPr>
            <p:cNvSpPr/>
            <p:nvPr/>
          </p:nvSpPr>
          <p:spPr>
            <a:xfrm>
              <a:off x="6234844" y="2591344"/>
              <a:ext cx="110037" cy="110037"/>
            </a:xfrm>
            <a:prstGeom prst="ellipse">
              <a:avLst/>
            </a:prstGeom>
            <a:solidFill>
              <a:srgbClr val="D353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01" name="Oval 200">
              <a:extLst>
                <a:ext uri="{FF2B5EF4-FFF2-40B4-BE49-F238E27FC236}">
                  <a16:creationId xmlns:a16="http://schemas.microsoft.com/office/drawing/2014/main" xmlns="" id="{AAE051D5-20B2-A745-A598-38CC8F3A7786}"/>
                </a:ext>
              </a:extLst>
            </p:cNvPr>
            <p:cNvSpPr/>
            <p:nvPr/>
          </p:nvSpPr>
          <p:spPr>
            <a:xfrm>
              <a:off x="6368667" y="2591344"/>
              <a:ext cx="110037" cy="110037"/>
            </a:xfrm>
            <a:prstGeom prst="ellipse">
              <a:avLst/>
            </a:prstGeom>
            <a:solidFill>
              <a:srgbClr val="D353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02" name="Oval 201">
              <a:extLst>
                <a:ext uri="{FF2B5EF4-FFF2-40B4-BE49-F238E27FC236}">
                  <a16:creationId xmlns:a16="http://schemas.microsoft.com/office/drawing/2014/main" xmlns="" id="{62A11F0C-173E-954D-AEE4-2A47B82AF855}"/>
                </a:ext>
              </a:extLst>
            </p:cNvPr>
            <p:cNvSpPr/>
            <p:nvPr/>
          </p:nvSpPr>
          <p:spPr>
            <a:xfrm>
              <a:off x="6502490" y="2591344"/>
              <a:ext cx="110037" cy="110037"/>
            </a:xfrm>
            <a:prstGeom prst="ellipse">
              <a:avLst/>
            </a:prstGeom>
            <a:solidFill>
              <a:srgbClr val="D353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03" name="Oval 202">
              <a:extLst>
                <a:ext uri="{FF2B5EF4-FFF2-40B4-BE49-F238E27FC236}">
                  <a16:creationId xmlns:a16="http://schemas.microsoft.com/office/drawing/2014/main" xmlns="" id="{D1F4B77E-B1EB-074D-A11F-847C58933A27}"/>
                </a:ext>
              </a:extLst>
            </p:cNvPr>
            <p:cNvSpPr/>
            <p:nvPr/>
          </p:nvSpPr>
          <p:spPr>
            <a:xfrm>
              <a:off x="6636313" y="2591344"/>
              <a:ext cx="110037" cy="110037"/>
            </a:xfrm>
            <a:prstGeom prst="ellipse">
              <a:avLst/>
            </a:prstGeom>
            <a:solidFill>
              <a:srgbClr val="D353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04" name="Oval 203">
              <a:extLst>
                <a:ext uri="{FF2B5EF4-FFF2-40B4-BE49-F238E27FC236}">
                  <a16:creationId xmlns:a16="http://schemas.microsoft.com/office/drawing/2014/main" xmlns="" id="{3DC50068-80B1-6546-9C50-84CE12E3E6CA}"/>
                </a:ext>
              </a:extLst>
            </p:cNvPr>
            <p:cNvSpPr/>
            <p:nvPr/>
          </p:nvSpPr>
          <p:spPr>
            <a:xfrm>
              <a:off x="6770136" y="2591344"/>
              <a:ext cx="110037" cy="110037"/>
            </a:xfrm>
            <a:prstGeom prst="ellipse">
              <a:avLst/>
            </a:prstGeom>
            <a:solidFill>
              <a:srgbClr val="D353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05" name="Oval 204">
              <a:extLst>
                <a:ext uri="{FF2B5EF4-FFF2-40B4-BE49-F238E27FC236}">
                  <a16:creationId xmlns:a16="http://schemas.microsoft.com/office/drawing/2014/main" xmlns="" id="{6DD12C36-702B-5844-B02B-1D53D920BD4F}"/>
                </a:ext>
              </a:extLst>
            </p:cNvPr>
            <p:cNvSpPr/>
            <p:nvPr/>
          </p:nvSpPr>
          <p:spPr>
            <a:xfrm>
              <a:off x="6101021" y="2591344"/>
              <a:ext cx="110037" cy="110037"/>
            </a:xfrm>
            <a:prstGeom prst="ellipse">
              <a:avLst/>
            </a:prstGeom>
            <a:solidFill>
              <a:srgbClr val="D353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33" name="Title 1">
              <a:extLst>
                <a:ext uri="{FF2B5EF4-FFF2-40B4-BE49-F238E27FC236}">
                  <a16:creationId xmlns:a16="http://schemas.microsoft.com/office/drawing/2014/main" xmlns="" id="{A90582A9-01DC-0A4F-9062-B0CF63DB61B5}"/>
                </a:ext>
              </a:extLst>
            </p:cNvPr>
            <p:cNvSpPr txBox="1">
              <a:spLocks/>
            </p:cNvSpPr>
            <p:nvPr/>
          </p:nvSpPr>
          <p:spPr>
            <a:xfrm>
              <a:off x="6020241" y="1771999"/>
              <a:ext cx="957030" cy="523860"/>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en-GB" sz="800" b="0" dirty="0">
                  <a:latin typeface="Lato Light" panose="020F0302020204030203" pitchFamily="34" charset="77"/>
                </a:rPr>
                <a:t>Income and economic strengthening</a:t>
              </a:r>
            </a:p>
          </p:txBody>
        </p:sp>
      </p:grpSp>
      <p:grpSp>
        <p:nvGrpSpPr>
          <p:cNvPr id="375" name="Group 374">
            <a:extLst>
              <a:ext uri="{FF2B5EF4-FFF2-40B4-BE49-F238E27FC236}">
                <a16:creationId xmlns:a16="http://schemas.microsoft.com/office/drawing/2014/main" xmlns="" id="{E795515E-A70E-A24A-BA65-C33B1B159C37}"/>
              </a:ext>
            </a:extLst>
          </p:cNvPr>
          <p:cNvGrpSpPr/>
          <p:nvPr/>
        </p:nvGrpSpPr>
        <p:grpSpPr>
          <a:xfrm>
            <a:off x="6972564" y="987574"/>
            <a:ext cx="940076" cy="1713807"/>
            <a:chOff x="6972564" y="987574"/>
            <a:chExt cx="940076" cy="1713807"/>
          </a:xfrm>
        </p:grpSpPr>
        <p:pic>
          <p:nvPicPr>
            <p:cNvPr id="15" name="Picture 14">
              <a:extLst>
                <a:ext uri="{FF2B5EF4-FFF2-40B4-BE49-F238E27FC236}">
                  <a16:creationId xmlns:a16="http://schemas.microsoft.com/office/drawing/2014/main" xmlns="" id="{AC7B9D41-BE83-EB45-B0D4-3A363AC0B5CA}"/>
                </a:ext>
              </a:extLst>
            </p:cNvPr>
            <p:cNvPicPr>
              <a:picLocks noChangeAspect="1"/>
            </p:cNvPicPr>
            <p:nvPr/>
          </p:nvPicPr>
          <p:blipFill>
            <a:blip r:embed="rId8"/>
            <a:stretch>
              <a:fillRect/>
            </a:stretch>
          </p:blipFill>
          <p:spPr>
            <a:xfrm>
              <a:off x="7116671" y="987574"/>
              <a:ext cx="685800" cy="685800"/>
            </a:xfrm>
            <a:prstGeom prst="rect">
              <a:avLst/>
            </a:prstGeom>
          </p:spPr>
        </p:pic>
        <p:sp>
          <p:nvSpPr>
            <p:cNvPr id="207" name="Oval 206">
              <a:extLst>
                <a:ext uri="{FF2B5EF4-FFF2-40B4-BE49-F238E27FC236}">
                  <a16:creationId xmlns:a16="http://schemas.microsoft.com/office/drawing/2014/main" xmlns="" id="{89C63A67-C798-6A4C-8B1F-389D9BD7B2AE}"/>
                </a:ext>
              </a:extLst>
            </p:cNvPr>
            <p:cNvSpPr/>
            <p:nvPr/>
          </p:nvSpPr>
          <p:spPr>
            <a:xfrm>
              <a:off x="7179699" y="2442119"/>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08" name="Oval 207">
              <a:extLst>
                <a:ext uri="{FF2B5EF4-FFF2-40B4-BE49-F238E27FC236}">
                  <a16:creationId xmlns:a16="http://schemas.microsoft.com/office/drawing/2014/main" xmlns="" id="{EC1CDB96-3AD6-AA46-BB28-FF41C50DEB7B}"/>
                </a:ext>
              </a:extLst>
            </p:cNvPr>
            <p:cNvSpPr/>
            <p:nvPr/>
          </p:nvSpPr>
          <p:spPr>
            <a:xfrm>
              <a:off x="7313522" y="2442119"/>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09" name="Oval 208">
              <a:extLst>
                <a:ext uri="{FF2B5EF4-FFF2-40B4-BE49-F238E27FC236}">
                  <a16:creationId xmlns:a16="http://schemas.microsoft.com/office/drawing/2014/main" xmlns="" id="{DC782C19-F93C-4346-B21F-56F872788C76}"/>
                </a:ext>
              </a:extLst>
            </p:cNvPr>
            <p:cNvSpPr/>
            <p:nvPr/>
          </p:nvSpPr>
          <p:spPr>
            <a:xfrm>
              <a:off x="7447345" y="2442119"/>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0" name="Oval 209">
              <a:extLst>
                <a:ext uri="{FF2B5EF4-FFF2-40B4-BE49-F238E27FC236}">
                  <a16:creationId xmlns:a16="http://schemas.microsoft.com/office/drawing/2014/main" xmlns="" id="{5DC193E9-1A94-5740-B6F2-35DC212935A9}"/>
                </a:ext>
              </a:extLst>
            </p:cNvPr>
            <p:cNvSpPr/>
            <p:nvPr/>
          </p:nvSpPr>
          <p:spPr>
            <a:xfrm>
              <a:off x="7581168" y="2442119"/>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1" name="Oval 210">
              <a:extLst>
                <a:ext uri="{FF2B5EF4-FFF2-40B4-BE49-F238E27FC236}">
                  <a16:creationId xmlns:a16="http://schemas.microsoft.com/office/drawing/2014/main" xmlns="" id="{7B047C25-A5D5-3E44-9199-08C9155D25B5}"/>
                </a:ext>
              </a:extLst>
            </p:cNvPr>
            <p:cNvSpPr/>
            <p:nvPr/>
          </p:nvSpPr>
          <p:spPr>
            <a:xfrm>
              <a:off x="7714991" y="2442119"/>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2" name="Oval 211">
              <a:extLst>
                <a:ext uri="{FF2B5EF4-FFF2-40B4-BE49-F238E27FC236}">
                  <a16:creationId xmlns:a16="http://schemas.microsoft.com/office/drawing/2014/main" xmlns="" id="{8E6DF577-AC17-AA49-86CD-7A2AEADEF2AF}"/>
                </a:ext>
              </a:extLst>
            </p:cNvPr>
            <p:cNvSpPr/>
            <p:nvPr/>
          </p:nvSpPr>
          <p:spPr>
            <a:xfrm>
              <a:off x="7045876" y="2442119"/>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3" name="Oval 212">
              <a:extLst>
                <a:ext uri="{FF2B5EF4-FFF2-40B4-BE49-F238E27FC236}">
                  <a16:creationId xmlns:a16="http://schemas.microsoft.com/office/drawing/2014/main" xmlns="" id="{5B264D88-571B-7D4B-AB3C-81C6D8042491}"/>
                </a:ext>
              </a:extLst>
            </p:cNvPr>
            <p:cNvSpPr/>
            <p:nvPr/>
          </p:nvSpPr>
          <p:spPr>
            <a:xfrm>
              <a:off x="7179699" y="2591344"/>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4" name="Oval 213">
              <a:extLst>
                <a:ext uri="{FF2B5EF4-FFF2-40B4-BE49-F238E27FC236}">
                  <a16:creationId xmlns:a16="http://schemas.microsoft.com/office/drawing/2014/main" xmlns="" id="{CAA8F7B8-2C12-4246-A47C-3FD138048FE6}"/>
                </a:ext>
              </a:extLst>
            </p:cNvPr>
            <p:cNvSpPr/>
            <p:nvPr/>
          </p:nvSpPr>
          <p:spPr>
            <a:xfrm>
              <a:off x="7313522" y="2591344"/>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5" name="Oval 214">
              <a:extLst>
                <a:ext uri="{FF2B5EF4-FFF2-40B4-BE49-F238E27FC236}">
                  <a16:creationId xmlns:a16="http://schemas.microsoft.com/office/drawing/2014/main" xmlns="" id="{219ED9E8-3503-8848-AA4E-800DB79297F7}"/>
                </a:ext>
              </a:extLst>
            </p:cNvPr>
            <p:cNvSpPr/>
            <p:nvPr/>
          </p:nvSpPr>
          <p:spPr>
            <a:xfrm>
              <a:off x="7447345" y="2591344"/>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6" name="Oval 215">
              <a:extLst>
                <a:ext uri="{FF2B5EF4-FFF2-40B4-BE49-F238E27FC236}">
                  <a16:creationId xmlns:a16="http://schemas.microsoft.com/office/drawing/2014/main" xmlns="" id="{DA05C3C3-03A7-D948-AB88-45B353D8D6EA}"/>
                </a:ext>
              </a:extLst>
            </p:cNvPr>
            <p:cNvSpPr/>
            <p:nvPr/>
          </p:nvSpPr>
          <p:spPr>
            <a:xfrm>
              <a:off x="7581168" y="2591344"/>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7" name="Oval 216">
              <a:extLst>
                <a:ext uri="{FF2B5EF4-FFF2-40B4-BE49-F238E27FC236}">
                  <a16:creationId xmlns:a16="http://schemas.microsoft.com/office/drawing/2014/main" xmlns="" id="{1D41A604-D441-E74A-9549-EA76AE302A68}"/>
                </a:ext>
              </a:extLst>
            </p:cNvPr>
            <p:cNvSpPr/>
            <p:nvPr/>
          </p:nvSpPr>
          <p:spPr>
            <a:xfrm>
              <a:off x="7714991" y="2591344"/>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18" name="Oval 217">
              <a:extLst>
                <a:ext uri="{FF2B5EF4-FFF2-40B4-BE49-F238E27FC236}">
                  <a16:creationId xmlns:a16="http://schemas.microsoft.com/office/drawing/2014/main" xmlns="" id="{5CEEAA26-2CA3-1B49-83EC-BF2B226C4EFC}"/>
                </a:ext>
              </a:extLst>
            </p:cNvPr>
            <p:cNvSpPr/>
            <p:nvPr/>
          </p:nvSpPr>
          <p:spPr>
            <a:xfrm>
              <a:off x="7045876" y="2591344"/>
              <a:ext cx="110037" cy="110037"/>
            </a:xfrm>
            <a:prstGeom prst="ellipse">
              <a:avLst/>
            </a:prstGeom>
            <a:solidFill>
              <a:srgbClr val="20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34" name="Title 1">
              <a:extLst>
                <a:ext uri="{FF2B5EF4-FFF2-40B4-BE49-F238E27FC236}">
                  <a16:creationId xmlns:a16="http://schemas.microsoft.com/office/drawing/2014/main" xmlns="" id="{46710FA2-E51B-5845-8C8C-91F9DD66BB30}"/>
                </a:ext>
              </a:extLst>
            </p:cNvPr>
            <p:cNvSpPr txBox="1">
              <a:spLocks/>
            </p:cNvSpPr>
            <p:nvPr/>
          </p:nvSpPr>
          <p:spPr>
            <a:xfrm>
              <a:off x="6972564" y="1771999"/>
              <a:ext cx="940076" cy="523860"/>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en-GB" sz="800" b="0" dirty="0">
                  <a:latin typeface="Lato Light" panose="020F0302020204030203" pitchFamily="34" charset="77"/>
                </a:rPr>
                <a:t>Response and support services</a:t>
              </a:r>
            </a:p>
          </p:txBody>
        </p:sp>
      </p:grpSp>
      <p:grpSp>
        <p:nvGrpSpPr>
          <p:cNvPr id="376" name="Group 375">
            <a:extLst>
              <a:ext uri="{FF2B5EF4-FFF2-40B4-BE49-F238E27FC236}">
                <a16:creationId xmlns:a16="http://schemas.microsoft.com/office/drawing/2014/main" xmlns="" id="{4D56276C-3020-C340-922D-4496A81C42AC}"/>
              </a:ext>
            </a:extLst>
          </p:cNvPr>
          <p:cNvGrpSpPr/>
          <p:nvPr/>
        </p:nvGrpSpPr>
        <p:grpSpPr>
          <a:xfrm>
            <a:off x="7910818" y="987574"/>
            <a:ext cx="908802" cy="1713807"/>
            <a:chOff x="7910818" y="987574"/>
            <a:chExt cx="908802" cy="1713807"/>
          </a:xfrm>
        </p:grpSpPr>
        <p:pic>
          <p:nvPicPr>
            <p:cNvPr id="16" name="Picture 15">
              <a:extLst>
                <a:ext uri="{FF2B5EF4-FFF2-40B4-BE49-F238E27FC236}">
                  <a16:creationId xmlns:a16="http://schemas.microsoft.com/office/drawing/2014/main" xmlns="" id="{10D24BF7-5147-3845-8146-FEEB834FA370}"/>
                </a:ext>
              </a:extLst>
            </p:cNvPr>
            <p:cNvPicPr>
              <a:picLocks noChangeAspect="1"/>
            </p:cNvPicPr>
            <p:nvPr/>
          </p:nvPicPr>
          <p:blipFill>
            <a:blip r:embed="rId9"/>
            <a:stretch>
              <a:fillRect/>
            </a:stretch>
          </p:blipFill>
          <p:spPr>
            <a:xfrm>
              <a:off x="8062664" y="987574"/>
              <a:ext cx="685800" cy="685800"/>
            </a:xfrm>
            <a:prstGeom prst="rect">
              <a:avLst/>
            </a:prstGeom>
          </p:spPr>
        </p:pic>
        <p:sp>
          <p:nvSpPr>
            <p:cNvPr id="220" name="Oval 219">
              <a:extLst>
                <a:ext uri="{FF2B5EF4-FFF2-40B4-BE49-F238E27FC236}">
                  <a16:creationId xmlns:a16="http://schemas.microsoft.com/office/drawing/2014/main" xmlns="" id="{65DE6CF0-7CDC-C742-BFE0-706609F8A165}"/>
                </a:ext>
              </a:extLst>
            </p:cNvPr>
            <p:cNvSpPr/>
            <p:nvPr/>
          </p:nvSpPr>
          <p:spPr>
            <a:xfrm>
              <a:off x="8103135" y="2442119"/>
              <a:ext cx="110037" cy="110037"/>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1" name="Oval 220">
              <a:extLst>
                <a:ext uri="{FF2B5EF4-FFF2-40B4-BE49-F238E27FC236}">
                  <a16:creationId xmlns:a16="http://schemas.microsoft.com/office/drawing/2014/main" xmlns="" id="{6072A07A-DE9C-B844-B5FF-36A2F61039D1}"/>
                </a:ext>
              </a:extLst>
            </p:cNvPr>
            <p:cNvSpPr/>
            <p:nvPr/>
          </p:nvSpPr>
          <p:spPr>
            <a:xfrm>
              <a:off x="8236958" y="2442119"/>
              <a:ext cx="110037" cy="110037"/>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2" name="Oval 221">
              <a:extLst>
                <a:ext uri="{FF2B5EF4-FFF2-40B4-BE49-F238E27FC236}">
                  <a16:creationId xmlns:a16="http://schemas.microsoft.com/office/drawing/2014/main" xmlns="" id="{8E09B684-2864-264F-BE2A-08C944AC79D6}"/>
                </a:ext>
              </a:extLst>
            </p:cNvPr>
            <p:cNvSpPr/>
            <p:nvPr/>
          </p:nvSpPr>
          <p:spPr>
            <a:xfrm>
              <a:off x="8370781" y="2442119"/>
              <a:ext cx="110037" cy="110037"/>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3" name="Oval 222">
              <a:extLst>
                <a:ext uri="{FF2B5EF4-FFF2-40B4-BE49-F238E27FC236}">
                  <a16:creationId xmlns:a16="http://schemas.microsoft.com/office/drawing/2014/main" xmlns="" id="{8F19526E-7CDD-E04D-A7CE-0C7FC20DB534}"/>
                </a:ext>
              </a:extLst>
            </p:cNvPr>
            <p:cNvSpPr/>
            <p:nvPr/>
          </p:nvSpPr>
          <p:spPr>
            <a:xfrm>
              <a:off x="8504604" y="2442119"/>
              <a:ext cx="110037" cy="110037"/>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4" name="Oval 223">
              <a:extLst>
                <a:ext uri="{FF2B5EF4-FFF2-40B4-BE49-F238E27FC236}">
                  <a16:creationId xmlns:a16="http://schemas.microsoft.com/office/drawing/2014/main" xmlns="" id="{83A5437D-CCBC-3C4E-80F4-B5B4DD926C8A}"/>
                </a:ext>
              </a:extLst>
            </p:cNvPr>
            <p:cNvSpPr/>
            <p:nvPr/>
          </p:nvSpPr>
          <p:spPr>
            <a:xfrm>
              <a:off x="8638427" y="2442119"/>
              <a:ext cx="110037" cy="110037"/>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5" name="Oval 224">
              <a:extLst>
                <a:ext uri="{FF2B5EF4-FFF2-40B4-BE49-F238E27FC236}">
                  <a16:creationId xmlns:a16="http://schemas.microsoft.com/office/drawing/2014/main" xmlns="" id="{AFE275B8-95DB-7043-950B-FAD226E92239}"/>
                </a:ext>
              </a:extLst>
            </p:cNvPr>
            <p:cNvSpPr/>
            <p:nvPr/>
          </p:nvSpPr>
          <p:spPr>
            <a:xfrm>
              <a:off x="7969312" y="2442119"/>
              <a:ext cx="110037" cy="110037"/>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6" name="Oval 225">
              <a:extLst>
                <a:ext uri="{FF2B5EF4-FFF2-40B4-BE49-F238E27FC236}">
                  <a16:creationId xmlns:a16="http://schemas.microsoft.com/office/drawing/2014/main" xmlns="" id="{0CD4D710-3D4F-0D4E-A900-7C24E0C49DBE}"/>
                </a:ext>
              </a:extLst>
            </p:cNvPr>
            <p:cNvSpPr/>
            <p:nvPr/>
          </p:nvSpPr>
          <p:spPr>
            <a:xfrm>
              <a:off x="8103135" y="2591344"/>
              <a:ext cx="110037" cy="110037"/>
            </a:xfrm>
            <a:prstGeom prst="ellipse">
              <a:avLst/>
            </a:prstGeom>
            <a:solidFill>
              <a:srgbClr val="0089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7" name="Oval 226">
              <a:extLst>
                <a:ext uri="{FF2B5EF4-FFF2-40B4-BE49-F238E27FC236}">
                  <a16:creationId xmlns:a16="http://schemas.microsoft.com/office/drawing/2014/main" xmlns="" id="{1601CCE4-ABFB-4B41-BBBF-BCF5DBA8C76F}"/>
                </a:ext>
              </a:extLst>
            </p:cNvPr>
            <p:cNvSpPr/>
            <p:nvPr/>
          </p:nvSpPr>
          <p:spPr>
            <a:xfrm>
              <a:off x="8236958" y="2591344"/>
              <a:ext cx="110037" cy="110037"/>
            </a:xfrm>
            <a:prstGeom prst="ellipse">
              <a:avLst/>
            </a:prstGeom>
            <a:solidFill>
              <a:srgbClr val="0089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8" name="Oval 227">
              <a:extLst>
                <a:ext uri="{FF2B5EF4-FFF2-40B4-BE49-F238E27FC236}">
                  <a16:creationId xmlns:a16="http://schemas.microsoft.com/office/drawing/2014/main" xmlns="" id="{104182CA-EE29-5F46-BCF1-CA5FD98D51A6}"/>
                </a:ext>
              </a:extLst>
            </p:cNvPr>
            <p:cNvSpPr/>
            <p:nvPr/>
          </p:nvSpPr>
          <p:spPr>
            <a:xfrm>
              <a:off x="8370781" y="2591344"/>
              <a:ext cx="110037" cy="110037"/>
            </a:xfrm>
            <a:prstGeom prst="ellipse">
              <a:avLst/>
            </a:prstGeom>
            <a:solidFill>
              <a:srgbClr val="0089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29" name="Oval 228">
              <a:extLst>
                <a:ext uri="{FF2B5EF4-FFF2-40B4-BE49-F238E27FC236}">
                  <a16:creationId xmlns:a16="http://schemas.microsoft.com/office/drawing/2014/main" xmlns="" id="{E9B21586-7630-364D-8CF4-A43B35C8A0BA}"/>
                </a:ext>
              </a:extLst>
            </p:cNvPr>
            <p:cNvSpPr/>
            <p:nvPr/>
          </p:nvSpPr>
          <p:spPr>
            <a:xfrm>
              <a:off x="8504604" y="2591344"/>
              <a:ext cx="110037" cy="110037"/>
            </a:xfrm>
            <a:prstGeom prst="ellipse">
              <a:avLst/>
            </a:prstGeom>
            <a:solidFill>
              <a:srgbClr val="0089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30" name="Oval 229">
              <a:extLst>
                <a:ext uri="{FF2B5EF4-FFF2-40B4-BE49-F238E27FC236}">
                  <a16:creationId xmlns:a16="http://schemas.microsoft.com/office/drawing/2014/main" xmlns="" id="{7FBF7152-50CB-BE41-9294-6F2A2D2AC07C}"/>
                </a:ext>
              </a:extLst>
            </p:cNvPr>
            <p:cNvSpPr/>
            <p:nvPr/>
          </p:nvSpPr>
          <p:spPr>
            <a:xfrm>
              <a:off x="8638427" y="2591344"/>
              <a:ext cx="110037" cy="110037"/>
            </a:xfrm>
            <a:prstGeom prst="ellipse">
              <a:avLst/>
            </a:prstGeom>
            <a:solidFill>
              <a:srgbClr val="0089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231" name="Oval 230">
              <a:extLst>
                <a:ext uri="{FF2B5EF4-FFF2-40B4-BE49-F238E27FC236}">
                  <a16:creationId xmlns:a16="http://schemas.microsoft.com/office/drawing/2014/main" xmlns="" id="{B8BC8D2A-BF40-9543-B7C7-4642B25B1B02}"/>
                </a:ext>
              </a:extLst>
            </p:cNvPr>
            <p:cNvSpPr/>
            <p:nvPr/>
          </p:nvSpPr>
          <p:spPr>
            <a:xfrm>
              <a:off x="7969312" y="2591344"/>
              <a:ext cx="110037" cy="110037"/>
            </a:xfrm>
            <a:prstGeom prst="ellipse">
              <a:avLst/>
            </a:prstGeom>
            <a:solidFill>
              <a:srgbClr val="16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latin typeface="Lato Semibold" panose="020F0502020204030203" pitchFamily="34" charset="77"/>
              </a:endParaRPr>
            </a:p>
          </p:txBody>
        </p:sp>
        <p:sp>
          <p:nvSpPr>
            <p:cNvPr id="335" name="Title 1">
              <a:extLst>
                <a:ext uri="{FF2B5EF4-FFF2-40B4-BE49-F238E27FC236}">
                  <a16:creationId xmlns:a16="http://schemas.microsoft.com/office/drawing/2014/main" xmlns="" id="{0FF4F3AD-A73B-8447-B4EC-B96292DCEC17}"/>
                </a:ext>
              </a:extLst>
            </p:cNvPr>
            <p:cNvSpPr txBox="1">
              <a:spLocks/>
            </p:cNvSpPr>
            <p:nvPr/>
          </p:nvSpPr>
          <p:spPr>
            <a:xfrm>
              <a:off x="7910818" y="1771999"/>
              <a:ext cx="908802" cy="523860"/>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en-GB" sz="800" b="0" dirty="0">
                  <a:latin typeface="Lato Light" panose="020F0302020204030203" pitchFamily="34" charset="77"/>
                </a:rPr>
                <a:t>Education and life skills</a:t>
              </a:r>
            </a:p>
          </p:txBody>
        </p:sp>
      </p:grpSp>
      <p:grpSp>
        <p:nvGrpSpPr>
          <p:cNvPr id="70" name="Group 69">
            <a:extLst>
              <a:ext uri="{FF2B5EF4-FFF2-40B4-BE49-F238E27FC236}">
                <a16:creationId xmlns:a16="http://schemas.microsoft.com/office/drawing/2014/main" xmlns="" id="{30D8DA85-5795-714F-A3A6-0264EA417631}"/>
              </a:ext>
            </a:extLst>
          </p:cNvPr>
          <p:cNvGrpSpPr/>
          <p:nvPr/>
        </p:nvGrpSpPr>
        <p:grpSpPr>
          <a:xfrm>
            <a:off x="4447296" y="2770812"/>
            <a:ext cx="2192773" cy="1769897"/>
            <a:chOff x="4447296" y="2787774"/>
            <a:chExt cx="2192773" cy="1752935"/>
          </a:xfrm>
        </p:grpSpPr>
        <p:cxnSp>
          <p:nvCxnSpPr>
            <p:cNvPr id="336" name="Straight Connector 335">
              <a:extLst>
                <a:ext uri="{FF2B5EF4-FFF2-40B4-BE49-F238E27FC236}">
                  <a16:creationId xmlns:a16="http://schemas.microsoft.com/office/drawing/2014/main" xmlns="" id="{407AD963-1E42-824D-94E8-557025C12D56}"/>
                </a:ext>
              </a:extLst>
            </p:cNvPr>
            <p:cNvCxnSpPr>
              <a:cxnSpLocks/>
            </p:cNvCxnSpPr>
            <p:nvPr/>
          </p:nvCxnSpPr>
          <p:spPr>
            <a:xfrm>
              <a:off x="4447296" y="2787774"/>
              <a:ext cx="6611" cy="17529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xmlns="" id="{366A548B-A829-EA4A-87CC-032E72A328EB}"/>
                </a:ext>
              </a:extLst>
            </p:cNvPr>
            <p:cNvCxnSpPr>
              <a:cxnSpLocks/>
            </p:cNvCxnSpPr>
            <p:nvPr/>
          </p:nvCxnSpPr>
          <p:spPr>
            <a:xfrm>
              <a:off x="6633458" y="2787774"/>
              <a:ext cx="6611" cy="1752935"/>
            </a:xfrm>
            <a:prstGeom prst="line">
              <a:avLst/>
            </a:prstGeom>
            <a:ln w="31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77" name="Group 376">
            <a:extLst>
              <a:ext uri="{FF2B5EF4-FFF2-40B4-BE49-F238E27FC236}">
                <a16:creationId xmlns:a16="http://schemas.microsoft.com/office/drawing/2014/main" xmlns="" id="{8471A1B8-D12F-1449-BAD2-B12D80D4B2C9}"/>
              </a:ext>
            </a:extLst>
          </p:cNvPr>
          <p:cNvGrpSpPr/>
          <p:nvPr/>
        </p:nvGrpSpPr>
        <p:grpSpPr>
          <a:xfrm>
            <a:off x="2267219" y="2931790"/>
            <a:ext cx="2184675" cy="1544249"/>
            <a:chOff x="2267219" y="2931790"/>
            <a:chExt cx="2184675" cy="1544249"/>
          </a:xfrm>
        </p:grpSpPr>
        <p:sp>
          <p:nvSpPr>
            <p:cNvPr id="76" name="Oval 75">
              <a:extLst>
                <a:ext uri="{FF2B5EF4-FFF2-40B4-BE49-F238E27FC236}">
                  <a16:creationId xmlns:a16="http://schemas.microsoft.com/office/drawing/2014/main" xmlns="" id="{6AECC995-0380-CA41-B19A-BC68E3992E4D}"/>
                </a:ext>
              </a:extLst>
            </p:cNvPr>
            <p:cNvSpPr/>
            <p:nvPr/>
          </p:nvSpPr>
          <p:spPr>
            <a:xfrm>
              <a:off x="2983478" y="2931790"/>
              <a:ext cx="685800" cy="6858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6" name="Oval 235">
              <a:extLst>
                <a:ext uri="{FF2B5EF4-FFF2-40B4-BE49-F238E27FC236}">
                  <a16:creationId xmlns:a16="http://schemas.microsoft.com/office/drawing/2014/main" xmlns="" id="{E491488C-0F04-0143-A466-08EB3BE240B2}"/>
                </a:ext>
              </a:extLst>
            </p:cNvPr>
            <p:cNvSpPr/>
            <p:nvPr/>
          </p:nvSpPr>
          <p:spPr>
            <a:xfrm>
              <a:off x="3072423" y="4216777"/>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37" name="Oval 236">
              <a:extLst>
                <a:ext uri="{FF2B5EF4-FFF2-40B4-BE49-F238E27FC236}">
                  <a16:creationId xmlns:a16="http://schemas.microsoft.com/office/drawing/2014/main" xmlns="" id="{BCD4C401-4C16-1445-8CCA-D9E8F955AEB1}"/>
                </a:ext>
              </a:extLst>
            </p:cNvPr>
            <p:cNvSpPr/>
            <p:nvPr/>
          </p:nvSpPr>
          <p:spPr>
            <a:xfrm>
              <a:off x="3206246" y="4216777"/>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38" name="Oval 237">
              <a:extLst>
                <a:ext uri="{FF2B5EF4-FFF2-40B4-BE49-F238E27FC236}">
                  <a16:creationId xmlns:a16="http://schemas.microsoft.com/office/drawing/2014/main" xmlns="" id="{F3B9B039-2D70-A94D-9712-FBF510E8D646}"/>
                </a:ext>
              </a:extLst>
            </p:cNvPr>
            <p:cNvSpPr/>
            <p:nvPr/>
          </p:nvSpPr>
          <p:spPr>
            <a:xfrm>
              <a:off x="3340069" y="4216777"/>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39" name="Oval 238">
              <a:extLst>
                <a:ext uri="{FF2B5EF4-FFF2-40B4-BE49-F238E27FC236}">
                  <a16:creationId xmlns:a16="http://schemas.microsoft.com/office/drawing/2014/main" xmlns="" id="{C500D1BB-9816-8C42-AD9C-CA5964A7204E}"/>
                </a:ext>
              </a:extLst>
            </p:cNvPr>
            <p:cNvSpPr/>
            <p:nvPr/>
          </p:nvSpPr>
          <p:spPr>
            <a:xfrm>
              <a:off x="3473892" y="4216777"/>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40" name="Oval 239">
              <a:extLst>
                <a:ext uri="{FF2B5EF4-FFF2-40B4-BE49-F238E27FC236}">
                  <a16:creationId xmlns:a16="http://schemas.microsoft.com/office/drawing/2014/main" xmlns="" id="{34DFF935-864D-8844-9358-12F5EB62BE70}"/>
                </a:ext>
              </a:extLst>
            </p:cNvPr>
            <p:cNvSpPr/>
            <p:nvPr/>
          </p:nvSpPr>
          <p:spPr>
            <a:xfrm>
              <a:off x="3607715" y="4216777"/>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41" name="Oval 240">
              <a:extLst>
                <a:ext uri="{FF2B5EF4-FFF2-40B4-BE49-F238E27FC236}">
                  <a16:creationId xmlns:a16="http://schemas.microsoft.com/office/drawing/2014/main" xmlns="" id="{63C431E0-9F32-CB4B-A6C1-EC7361F25CF9}"/>
                </a:ext>
              </a:extLst>
            </p:cNvPr>
            <p:cNvSpPr/>
            <p:nvPr/>
          </p:nvSpPr>
          <p:spPr>
            <a:xfrm>
              <a:off x="2938600" y="4216777"/>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42" name="Oval 241">
              <a:extLst>
                <a:ext uri="{FF2B5EF4-FFF2-40B4-BE49-F238E27FC236}">
                  <a16:creationId xmlns:a16="http://schemas.microsoft.com/office/drawing/2014/main" xmlns="" id="{DCECA117-7429-C54A-854C-E65B92DE155B}"/>
                </a:ext>
              </a:extLst>
            </p:cNvPr>
            <p:cNvSpPr/>
            <p:nvPr/>
          </p:nvSpPr>
          <p:spPr>
            <a:xfrm>
              <a:off x="3072423" y="4366002"/>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43" name="Oval 242">
              <a:extLst>
                <a:ext uri="{FF2B5EF4-FFF2-40B4-BE49-F238E27FC236}">
                  <a16:creationId xmlns:a16="http://schemas.microsoft.com/office/drawing/2014/main" xmlns="" id="{0080C6A1-30A6-3F4C-813C-2B8082416F14}"/>
                </a:ext>
              </a:extLst>
            </p:cNvPr>
            <p:cNvSpPr/>
            <p:nvPr/>
          </p:nvSpPr>
          <p:spPr>
            <a:xfrm>
              <a:off x="3206246" y="4366002"/>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44" name="Oval 243">
              <a:extLst>
                <a:ext uri="{FF2B5EF4-FFF2-40B4-BE49-F238E27FC236}">
                  <a16:creationId xmlns:a16="http://schemas.microsoft.com/office/drawing/2014/main" xmlns="" id="{83B36A53-D976-1449-AA38-C83CF7B48474}"/>
                </a:ext>
              </a:extLst>
            </p:cNvPr>
            <p:cNvSpPr/>
            <p:nvPr/>
          </p:nvSpPr>
          <p:spPr>
            <a:xfrm>
              <a:off x="3340069" y="4366002"/>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45" name="Oval 244">
              <a:extLst>
                <a:ext uri="{FF2B5EF4-FFF2-40B4-BE49-F238E27FC236}">
                  <a16:creationId xmlns:a16="http://schemas.microsoft.com/office/drawing/2014/main" xmlns="" id="{09BA6C8F-9143-D24F-B586-E10771A3629C}"/>
                </a:ext>
              </a:extLst>
            </p:cNvPr>
            <p:cNvSpPr/>
            <p:nvPr/>
          </p:nvSpPr>
          <p:spPr>
            <a:xfrm>
              <a:off x="3473892"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46" name="Oval 245">
              <a:extLst>
                <a:ext uri="{FF2B5EF4-FFF2-40B4-BE49-F238E27FC236}">
                  <a16:creationId xmlns:a16="http://schemas.microsoft.com/office/drawing/2014/main" xmlns="" id="{41AD2431-E3E9-FA46-83C1-6DAC966798BF}"/>
                </a:ext>
              </a:extLst>
            </p:cNvPr>
            <p:cNvSpPr/>
            <p:nvPr/>
          </p:nvSpPr>
          <p:spPr>
            <a:xfrm>
              <a:off x="3607715"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47" name="Oval 246">
              <a:extLst>
                <a:ext uri="{FF2B5EF4-FFF2-40B4-BE49-F238E27FC236}">
                  <a16:creationId xmlns:a16="http://schemas.microsoft.com/office/drawing/2014/main" xmlns="" id="{91B33D9E-F4AC-0944-B69F-1F8202B895C1}"/>
                </a:ext>
              </a:extLst>
            </p:cNvPr>
            <p:cNvSpPr/>
            <p:nvPr/>
          </p:nvSpPr>
          <p:spPr>
            <a:xfrm>
              <a:off x="2938600" y="4366002"/>
              <a:ext cx="110037" cy="1100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7" name="Graphic 16">
              <a:extLst>
                <a:ext uri="{FF2B5EF4-FFF2-40B4-BE49-F238E27FC236}">
                  <a16:creationId xmlns:a16="http://schemas.microsoft.com/office/drawing/2014/main" xmlns="" id="{E16FCDC9-6CD2-FB44-942C-B67AE19F92C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3086181" y="2986861"/>
              <a:ext cx="480394" cy="480394"/>
            </a:xfrm>
            <a:prstGeom prst="rect">
              <a:avLst/>
            </a:prstGeom>
          </p:spPr>
        </p:pic>
        <p:sp>
          <p:nvSpPr>
            <p:cNvPr id="339" name="Title 1">
              <a:extLst>
                <a:ext uri="{FF2B5EF4-FFF2-40B4-BE49-F238E27FC236}">
                  <a16:creationId xmlns:a16="http://schemas.microsoft.com/office/drawing/2014/main" xmlns="" id="{D9AF817D-80A2-DE4D-921F-9F4674DE3580}"/>
                </a:ext>
              </a:extLst>
            </p:cNvPr>
            <p:cNvSpPr txBox="1">
              <a:spLocks/>
            </p:cNvSpPr>
            <p:nvPr/>
          </p:nvSpPr>
          <p:spPr>
            <a:xfrm>
              <a:off x="2267219" y="3701355"/>
              <a:ext cx="2184675" cy="3018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800" b="0" dirty="0" err="1">
                  <a:latin typeface="Lato Light" panose="020F0302020204030203" pitchFamily="34" charset="77"/>
                </a:rPr>
                <a:t>Exposure</a:t>
              </a:r>
              <a:r>
                <a:rPr lang="de-DE" sz="800" b="0" dirty="0">
                  <a:latin typeface="Lato Light" panose="020F0302020204030203" pitchFamily="34" charset="77"/>
                </a:rPr>
                <a:t> </a:t>
              </a:r>
              <a:r>
                <a:rPr lang="de-DE" sz="800" b="0" dirty="0" err="1">
                  <a:latin typeface="Lato Light" panose="020F0302020204030203" pitchFamily="34" charset="77"/>
                </a:rPr>
                <a:t>to</a:t>
              </a:r>
              <a:r>
                <a:rPr lang="de-DE" sz="800" b="0" dirty="0">
                  <a:latin typeface="Lato Light" panose="020F0302020204030203" pitchFamily="34" charset="77"/>
                </a:rPr>
                <a:t> </a:t>
              </a:r>
              <a:r>
                <a:rPr lang="de-DE" sz="800" b="0" dirty="0" err="1">
                  <a:latin typeface="Lato Light" panose="020F0302020204030203" pitchFamily="34" charset="77"/>
                </a:rPr>
                <a:t>violence</a:t>
              </a:r>
              <a:endParaRPr lang="de-DE" sz="800" b="0" dirty="0">
                <a:latin typeface="Lato Light" panose="020F0302020204030203" pitchFamily="34" charset="77"/>
              </a:endParaRPr>
            </a:p>
          </p:txBody>
        </p:sp>
      </p:grpSp>
      <p:grpSp>
        <p:nvGrpSpPr>
          <p:cNvPr id="378" name="Group 377">
            <a:extLst>
              <a:ext uri="{FF2B5EF4-FFF2-40B4-BE49-F238E27FC236}">
                <a16:creationId xmlns:a16="http://schemas.microsoft.com/office/drawing/2014/main" xmlns="" id="{9A0ABF3A-E76E-8F4A-9028-7D52DC6D7848}"/>
              </a:ext>
            </a:extLst>
          </p:cNvPr>
          <p:cNvGrpSpPr/>
          <p:nvPr/>
        </p:nvGrpSpPr>
        <p:grpSpPr>
          <a:xfrm>
            <a:off x="4451893" y="2931790"/>
            <a:ext cx="2183563" cy="1544249"/>
            <a:chOff x="4451893" y="2931790"/>
            <a:chExt cx="2183563" cy="1544249"/>
          </a:xfrm>
        </p:grpSpPr>
        <p:sp>
          <p:nvSpPr>
            <p:cNvPr id="340" name="Oval 339">
              <a:extLst>
                <a:ext uri="{FF2B5EF4-FFF2-40B4-BE49-F238E27FC236}">
                  <a16:creationId xmlns:a16="http://schemas.microsoft.com/office/drawing/2014/main" xmlns="" id="{0EE2DA0F-817D-7C43-A5A4-54B8C2A25B3A}"/>
                </a:ext>
              </a:extLst>
            </p:cNvPr>
            <p:cNvSpPr/>
            <p:nvPr/>
          </p:nvSpPr>
          <p:spPr>
            <a:xfrm>
              <a:off x="5184289" y="2931790"/>
              <a:ext cx="685800" cy="685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phic 18">
              <a:extLst>
                <a:ext uri="{FF2B5EF4-FFF2-40B4-BE49-F238E27FC236}">
                  <a16:creationId xmlns:a16="http://schemas.microsoft.com/office/drawing/2014/main" xmlns="" id="{26A38192-439F-EF4C-A079-54F7AD0F76E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5268573" y="3011673"/>
              <a:ext cx="517233" cy="517233"/>
            </a:xfrm>
            <a:prstGeom prst="rect">
              <a:avLst/>
            </a:prstGeom>
          </p:spPr>
        </p:pic>
        <p:sp>
          <p:nvSpPr>
            <p:cNvPr id="342" name="Title 1">
              <a:extLst>
                <a:ext uri="{FF2B5EF4-FFF2-40B4-BE49-F238E27FC236}">
                  <a16:creationId xmlns:a16="http://schemas.microsoft.com/office/drawing/2014/main" xmlns="" id="{4D8A8D40-F1D8-424E-91F7-779ED6EDD378}"/>
                </a:ext>
              </a:extLst>
            </p:cNvPr>
            <p:cNvSpPr txBox="1">
              <a:spLocks/>
            </p:cNvSpPr>
            <p:nvPr/>
          </p:nvSpPr>
          <p:spPr>
            <a:xfrm>
              <a:off x="4451893" y="3701355"/>
              <a:ext cx="2183563" cy="3018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800" b="0" dirty="0">
                  <a:latin typeface="Lato Light" panose="020F0302020204030203" pitchFamily="34" charset="77"/>
                </a:rPr>
                <a:t>Monitoring </a:t>
              </a:r>
              <a:r>
                <a:rPr lang="de-DE" sz="800" b="0" dirty="0" err="1">
                  <a:latin typeface="Lato Light" panose="020F0302020204030203" pitchFamily="34" charset="77"/>
                </a:rPr>
                <a:t>and</a:t>
              </a:r>
              <a:r>
                <a:rPr lang="de-DE" sz="800" b="0" dirty="0">
                  <a:latin typeface="Lato Light" panose="020F0302020204030203" pitchFamily="34" charset="77"/>
                </a:rPr>
                <a:t> </a:t>
              </a:r>
              <a:r>
                <a:rPr lang="de-DE" sz="800" b="0" dirty="0" err="1">
                  <a:latin typeface="Lato Light" panose="020F0302020204030203" pitchFamily="34" charset="77"/>
                </a:rPr>
                <a:t>evaluation</a:t>
              </a:r>
              <a:endParaRPr lang="de-DE" sz="800" b="0" dirty="0">
                <a:latin typeface="Lato Light" panose="020F0302020204030203" pitchFamily="34" charset="77"/>
              </a:endParaRPr>
            </a:p>
          </p:txBody>
        </p:sp>
        <p:sp>
          <p:nvSpPr>
            <p:cNvPr id="345" name="Oval 344">
              <a:extLst>
                <a:ext uri="{FF2B5EF4-FFF2-40B4-BE49-F238E27FC236}">
                  <a16:creationId xmlns:a16="http://schemas.microsoft.com/office/drawing/2014/main" xmlns="" id="{C3ADEDC9-59E4-D846-9FE8-93B31D2E0F88}"/>
                </a:ext>
              </a:extLst>
            </p:cNvPr>
            <p:cNvSpPr/>
            <p:nvPr/>
          </p:nvSpPr>
          <p:spPr>
            <a:xfrm>
              <a:off x="5290581" y="4216777"/>
              <a:ext cx="110037" cy="110037"/>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46" name="Oval 345">
              <a:extLst>
                <a:ext uri="{FF2B5EF4-FFF2-40B4-BE49-F238E27FC236}">
                  <a16:creationId xmlns:a16="http://schemas.microsoft.com/office/drawing/2014/main" xmlns="" id="{28895E5F-D199-BE4B-AB6D-E26C57C46EDB}"/>
                </a:ext>
              </a:extLst>
            </p:cNvPr>
            <p:cNvSpPr/>
            <p:nvPr/>
          </p:nvSpPr>
          <p:spPr>
            <a:xfrm>
              <a:off x="5424404" y="4216777"/>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47" name="Oval 346">
              <a:extLst>
                <a:ext uri="{FF2B5EF4-FFF2-40B4-BE49-F238E27FC236}">
                  <a16:creationId xmlns:a16="http://schemas.microsoft.com/office/drawing/2014/main" xmlns="" id="{8CE84CA3-5E2D-FD48-B6B7-3411E192E2BA}"/>
                </a:ext>
              </a:extLst>
            </p:cNvPr>
            <p:cNvSpPr/>
            <p:nvPr/>
          </p:nvSpPr>
          <p:spPr>
            <a:xfrm>
              <a:off x="5558227" y="4216777"/>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48" name="Oval 347">
              <a:extLst>
                <a:ext uri="{FF2B5EF4-FFF2-40B4-BE49-F238E27FC236}">
                  <a16:creationId xmlns:a16="http://schemas.microsoft.com/office/drawing/2014/main" xmlns="" id="{907801F8-AA4F-CA42-ADC2-617D00206500}"/>
                </a:ext>
              </a:extLst>
            </p:cNvPr>
            <p:cNvSpPr/>
            <p:nvPr/>
          </p:nvSpPr>
          <p:spPr>
            <a:xfrm>
              <a:off x="5692050" y="4216777"/>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49" name="Oval 348">
              <a:extLst>
                <a:ext uri="{FF2B5EF4-FFF2-40B4-BE49-F238E27FC236}">
                  <a16:creationId xmlns:a16="http://schemas.microsoft.com/office/drawing/2014/main" xmlns="" id="{B35C33A8-F4DB-6F4A-8760-512540ABDF8C}"/>
                </a:ext>
              </a:extLst>
            </p:cNvPr>
            <p:cNvSpPr/>
            <p:nvPr/>
          </p:nvSpPr>
          <p:spPr>
            <a:xfrm>
              <a:off x="5825873" y="4216777"/>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50" name="Oval 349">
              <a:extLst>
                <a:ext uri="{FF2B5EF4-FFF2-40B4-BE49-F238E27FC236}">
                  <a16:creationId xmlns:a16="http://schemas.microsoft.com/office/drawing/2014/main" xmlns="" id="{742FD5C9-F2E8-4145-B27D-FE45F88497C1}"/>
                </a:ext>
              </a:extLst>
            </p:cNvPr>
            <p:cNvSpPr/>
            <p:nvPr/>
          </p:nvSpPr>
          <p:spPr>
            <a:xfrm>
              <a:off x="5156758" y="4216777"/>
              <a:ext cx="110037" cy="110037"/>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51" name="Oval 350">
              <a:extLst>
                <a:ext uri="{FF2B5EF4-FFF2-40B4-BE49-F238E27FC236}">
                  <a16:creationId xmlns:a16="http://schemas.microsoft.com/office/drawing/2014/main" xmlns="" id="{3C755B74-9A99-6045-B497-9AC293E89FA4}"/>
                </a:ext>
              </a:extLst>
            </p:cNvPr>
            <p:cNvSpPr/>
            <p:nvPr/>
          </p:nvSpPr>
          <p:spPr>
            <a:xfrm>
              <a:off x="5290581"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52" name="Oval 351">
              <a:extLst>
                <a:ext uri="{FF2B5EF4-FFF2-40B4-BE49-F238E27FC236}">
                  <a16:creationId xmlns:a16="http://schemas.microsoft.com/office/drawing/2014/main" xmlns="" id="{34A68C30-38AE-AF49-829F-6C9D068BDC14}"/>
                </a:ext>
              </a:extLst>
            </p:cNvPr>
            <p:cNvSpPr/>
            <p:nvPr/>
          </p:nvSpPr>
          <p:spPr>
            <a:xfrm>
              <a:off x="5424404"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53" name="Oval 352">
              <a:extLst>
                <a:ext uri="{FF2B5EF4-FFF2-40B4-BE49-F238E27FC236}">
                  <a16:creationId xmlns:a16="http://schemas.microsoft.com/office/drawing/2014/main" xmlns="" id="{12970A54-23DE-DE47-93F2-1AEF6DDD05ED}"/>
                </a:ext>
              </a:extLst>
            </p:cNvPr>
            <p:cNvSpPr/>
            <p:nvPr/>
          </p:nvSpPr>
          <p:spPr>
            <a:xfrm>
              <a:off x="5558227"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54" name="Oval 353">
              <a:extLst>
                <a:ext uri="{FF2B5EF4-FFF2-40B4-BE49-F238E27FC236}">
                  <a16:creationId xmlns:a16="http://schemas.microsoft.com/office/drawing/2014/main" xmlns="" id="{06495FC8-FA61-814C-BDF5-8C3C2067EB4F}"/>
                </a:ext>
              </a:extLst>
            </p:cNvPr>
            <p:cNvSpPr/>
            <p:nvPr/>
          </p:nvSpPr>
          <p:spPr>
            <a:xfrm>
              <a:off x="5692050"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55" name="Oval 354">
              <a:extLst>
                <a:ext uri="{FF2B5EF4-FFF2-40B4-BE49-F238E27FC236}">
                  <a16:creationId xmlns:a16="http://schemas.microsoft.com/office/drawing/2014/main" xmlns="" id="{2B62993F-EAC8-B347-A028-E1CC9C720502}"/>
                </a:ext>
              </a:extLst>
            </p:cNvPr>
            <p:cNvSpPr/>
            <p:nvPr/>
          </p:nvSpPr>
          <p:spPr>
            <a:xfrm>
              <a:off x="5825873"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56" name="Oval 355">
              <a:extLst>
                <a:ext uri="{FF2B5EF4-FFF2-40B4-BE49-F238E27FC236}">
                  <a16:creationId xmlns:a16="http://schemas.microsoft.com/office/drawing/2014/main" xmlns="" id="{A96B5FE9-F10A-694E-8AB8-8477D3DD5CB7}"/>
                </a:ext>
              </a:extLst>
            </p:cNvPr>
            <p:cNvSpPr/>
            <p:nvPr/>
          </p:nvSpPr>
          <p:spPr>
            <a:xfrm>
              <a:off x="5156758"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grpSp>
      <p:grpSp>
        <p:nvGrpSpPr>
          <p:cNvPr id="380" name="Group 379">
            <a:extLst>
              <a:ext uri="{FF2B5EF4-FFF2-40B4-BE49-F238E27FC236}">
                <a16:creationId xmlns:a16="http://schemas.microsoft.com/office/drawing/2014/main" xmlns="" id="{07241CA6-7211-5645-9B3C-88EC99884513}"/>
              </a:ext>
            </a:extLst>
          </p:cNvPr>
          <p:cNvGrpSpPr/>
          <p:nvPr/>
        </p:nvGrpSpPr>
        <p:grpSpPr>
          <a:xfrm>
            <a:off x="6636587" y="2931790"/>
            <a:ext cx="2183563" cy="1544249"/>
            <a:chOff x="6636587" y="2931790"/>
            <a:chExt cx="2183563" cy="1544249"/>
          </a:xfrm>
        </p:grpSpPr>
        <p:sp>
          <p:nvSpPr>
            <p:cNvPr id="341" name="Oval 340">
              <a:extLst>
                <a:ext uri="{FF2B5EF4-FFF2-40B4-BE49-F238E27FC236}">
                  <a16:creationId xmlns:a16="http://schemas.microsoft.com/office/drawing/2014/main" xmlns="" id="{B28B2A55-4291-2E46-A334-5C3FA4608214}"/>
                </a:ext>
              </a:extLst>
            </p:cNvPr>
            <p:cNvSpPr/>
            <p:nvPr/>
          </p:nvSpPr>
          <p:spPr>
            <a:xfrm>
              <a:off x="7384638" y="2931790"/>
              <a:ext cx="685800" cy="685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phic 25">
              <a:extLst>
                <a:ext uri="{FF2B5EF4-FFF2-40B4-BE49-F238E27FC236}">
                  <a16:creationId xmlns:a16="http://schemas.microsoft.com/office/drawing/2014/main" xmlns="" id="{90C8A440-1A7C-4048-B8B5-7D822B2F24E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7495660" y="3011673"/>
              <a:ext cx="463756" cy="463756"/>
            </a:xfrm>
            <a:prstGeom prst="rect">
              <a:avLst/>
            </a:prstGeom>
          </p:spPr>
        </p:pic>
        <p:sp>
          <p:nvSpPr>
            <p:cNvPr id="343" name="Title 1">
              <a:extLst>
                <a:ext uri="{FF2B5EF4-FFF2-40B4-BE49-F238E27FC236}">
                  <a16:creationId xmlns:a16="http://schemas.microsoft.com/office/drawing/2014/main" xmlns="" id="{351BF11C-AB07-5143-9338-B24F7935BC0D}"/>
                </a:ext>
              </a:extLst>
            </p:cNvPr>
            <p:cNvSpPr txBox="1">
              <a:spLocks/>
            </p:cNvSpPr>
            <p:nvPr/>
          </p:nvSpPr>
          <p:spPr>
            <a:xfrm>
              <a:off x="6636587" y="3708007"/>
              <a:ext cx="2183563" cy="3018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800" b="0" dirty="0">
                  <a:latin typeface="Lato Light" panose="020F0302020204030203" pitchFamily="34" charset="77"/>
                </a:rPr>
                <a:t>Multi-</a:t>
              </a:r>
              <a:r>
                <a:rPr lang="de-DE" sz="800" b="0" dirty="0" err="1">
                  <a:latin typeface="Lato Light" panose="020F0302020204030203" pitchFamily="34" charset="77"/>
                </a:rPr>
                <a:t>sectoral</a:t>
              </a:r>
              <a:r>
                <a:rPr lang="de-DE" sz="800" b="0" dirty="0">
                  <a:latin typeface="Lato Light" panose="020F0302020204030203" pitchFamily="34" charset="77"/>
                </a:rPr>
                <a:t> </a:t>
              </a:r>
              <a:r>
                <a:rPr lang="de-DE" sz="800" b="0" dirty="0" err="1">
                  <a:latin typeface="Lato Light" panose="020F0302020204030203" pitchFamily="34" charset="77"/>
                </a:rPr>
                <a:t>actions</a:t>
              </a:r>
              <a:endParaRPr lang="de-DE" sz="800" b="0" dirty="0">
                <a:latin typeface="Lato Light" panose="020F0302020204030203" pitchFamily="34" charset="77"/>
              </a:endParaRPr>
            </a:p>
          </p:txBody>
        </p:sp>
        <p:sp>
          <p:nvSpPr>
            <p:cNvPr id="358" name="Oval 357">
              <a:extLst>
                <a:ext uri="{FF2B5EF4-FFF2-40B4-BE49-F238E27FC236}">
                  <a16:creationId xmlns:a16="http://schemas.microsoft.com/office/drawing/2014/main" xmlns="" id="{10019536-9D6C-FC4D-8231-F6CAD6B263BC}"/>
                </a:ext>
              </a:extLst>
            </p:cNvPr>
            <p:cNvSpPr/>
            <p:nvPr/>
          </p:nvSpPr>
          <p:spPr>
            <a:xfrm>
              <a:off x="7496939" y="4216777"/>
              <a:ext cx="110037" cy="11003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59" name="Oval 358">
              <a:extLst>
                <a:ext uri="{FF2B5EF4-FFF2-40B4-BE49-F238E27FC236}">
                  <a16:creationId xmlns:a16="http://schemas.microsoft.com/office/drawing/2014/main" xmlns="" id="{342835A1-1A51-B44D-BF58-9BA73664CCE5}"/>
                </a:ext>
              </a:extLst>
            </p:cNvPr>
            <p:cNvSpPr/>
            <p:nvPr/>
          </p:nvSpPr>
          <p:spPr>
            <a:xfrm>
              <a:off x="7630762" y="4216777"/>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0" name="Oval 359">
              <a:extLst>
                <a:ext uri="{FF2B5EF4-FFF2-40B4-BE49-F238E27FC236}">
                  <a16:creationId xmlns:a16="http://schemas.microsoft.com/office/drawing/2014/main" xmlns="" id="{5EA56D91-C8E5-E543-9E50-DADC107F74A9}"/>
                </a:ext>
              </a:extLst>
            </p:cNvPr>
            <p:cNvSpPr/>
            <p:nvPr/>
          </p:nvSpPr>
          <p:spPr>
            <a:xfrm>
              <a:off x="7764585" y="4216777"/>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1" name="Oval 360">
              <a:extLst>
                <a:ext uri="{FF2B5EF4-FFF2-40B4-BE49-F238E27FC236}">
                  <a16:creationId xmlns:a16="http://schemas.microsoft.com/office/drawing/2014/main" xmlns="" id="{7FF51787-0438-8148-B9C1-D9079F83F9FB}"/>
                </a:ext>
              </a:extLst>
            </p:cNvPr>
            <p:cNvSpPr/>
            <p:nvPr/>
          </p:nvSpPr>
          <p:spPr>
            <a:xfrm>
              <a:off x="7898408" y="4216777"/>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2" name="Oval 361">
              <a:extLst>
                <a:ext uri="{FF2B5EF4-FFF2-40B4-BE49-F238E27FC236}">
                  <a16:creationId xmlns:a16="http://schemas.microsoft.com/office/drawing/2014/main" xmlns="" id="{0884F5E8-D24D-084A-BBAF-61A2738D5F45}"/>
                </a:ext>
              </a:extLst>
            </p:cNvPr>
            <p:cNvSpPr/>
            <p:nvPr/>
          </p:nvSpPr>
          <p:spPr>
            <a:xfrm>
              <a:off x="8032231" y="4216777"/>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3" name="Oval 362">
              <a:extLst>
                <a:ext uri="{FF2B5EF4-FFF2-40B4-BE49-F238E27FC236}">
                  <a16:creationId xmlns:a16="http://schemas.microsoft.com/office/drawing/2014/main" xmlns="" id="{DB78ABDE-05AC-4E46-8506-38ED4D150C0F}"/>
                </a:ext>
              </a:extLst>
            </p:cNvPr>
            <p:cNvSpPr/>
            <p:nvPr/>
          </p:nvSpPr>
          <p:spPr>
            <a:xfrm>
              <a:off x="7363116" y="4216777"/>
              <a:ext cx="110037" cy="11003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4" name="Oval 363">
              <a:extLst>
                <a:ext uri="{FF2B5EF4-FFF2-40B4-BE49-F238E27FC236}">
                  <a16:creationId xmlns:a16="http://schemas.microsoft.com/office/drawing/2014/main" xmlns="" id="{58032E73-C023-6B43-B9AB-B037B9492212}"/>
                </a:ext>
              </a:extLst>
            </p:cNvPr>
            <p:cNvSpPr/>
            <p:nvPr/>
          </p:nvSpPr>
          <p:spPr>
            <a:xfrm>
              <a:off x="7496939"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5" name="Oval 364">
              <a:extLst>
                <a:ext uri="{FF2B5EF4-FFF2-40B4-BE49-F238E27FC236}">
                  <a16:creationId xmlns:a16="http://schemas.microsoft.com/office/drawing/2014/main" xmlns="" id="{E579FE3C-4750-9C46-A294-E2D25268EE6D}"/>
                </a:ext>
              </a:extLst>
            </p:cNvPr>
            <p:cNvSpPr/>
            <p:nvPr/>
          </p:nvSpPr>
          <p:spPr>
            <a:xfrm>
              <a:off x="7630762"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6" name="Oval 365">
              <a:extLst>
                <a:ext uri="{FF2B5EF4-FFF2-40B4-BE49-F238E27FC236}">
                  <a16:creationId xmlns:a16="http://schemas.microsoft.com/office/drawing/2014/main" xmlns="" id="{1DB2574D-AA1D-EF45-9ED4-EC3544C9B9F1}"/>
                </a:ext>
              </a:extLst>
            </p:cNvPr>
            <p:cNvSpPr/>
            <p:nvPr/>
          </p:nvSpPr>
          <p:spPr>
            <a:xfrm>
              <a:off x="7764585"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7" name="Oval 366">
              <a:extLst>
                <a:ext uri="{FF2B5EF4-FFF2-40B4-BE49-F238E27FC236}">
                  <a16:creationId xmlns:a16="http://schemas.microsoft.com/office/drawing/2014/main" xmlns="" id="{E12EC8D1-EED5-C444-BF8A-86712764A62C}"/>
                </a:ext>
              </a:extLst>
            </p:cNvPr>
            <p:cNvSpPr/>
            <p:nvPr/>
          </p:nvSpPr>
          <p:spPr>
            <a:xfrm>
              <a:off x="7898408"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8" name="Oval 367">
              <a:extLst>
                <a:ext uri="{FF2B5EF4-FFF2-40B4-BE49-F238E27FC236}">
                  <a16:creationId xmlns:a16="http://schemas.microsoft.com/office/drawing/2014/main" xmlns="" id="{AB4A0E98-E7F5-234E-862A-52D1EE0CCCFC}"/>
                </a:ext>
              </a:extLst>
            </p:cNvPr>
            <p:cNvSpPr/>
            <p:nvPr/>
          </p:nvSpPr>
          <p:spPr>
            <a:xfrm>
              <a:off x="8032231"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369" name="Oval 368">
              <a:extLst>
                <a:ext uri="{FF2B5EF4-FFF2-40B4-BE49-F238E27FC236}">
                  <a16:creationId xmlns:a16="http://schemas.microsoft.com/office/drawing/2014/main" xmlns="" id="{FE05EF87-4996-0643-9B88-BFBCC49F8373}"/>
                </a:ext>
              </a:extLst>
            </p:cNvPr>
            <p:cNvSpPr/>
            <p:nvPr/>
          </p:nvSpPr>
          <p:spPr>
            <a:xfrm>
              <a:off x="7363116" y="4366002"/>
              <a:ext cx="110037" cy="1100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grpSp>
    </p:spTree>
    <p:extLst>
      <p:ext uri="{BB962C8B-B14F-4D97-AF65-F5344CB8AC3E}">
        <p14:creationId xmlns:p14="http://schemas.microsoft.com/office/powerpoint/2010/main" val="3708778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664394-1FE5-104C-BB86-EC960CA423B7}"/>
              </a:ext>
            </a:extLst>
          </p:cNvPr>
          <p:cNvSpPr>
            <a:spLocks noGrp="1"/>
          </p:cNvSpPr>
          <p:nvPr>
            <p:ph type="title"/>
          </p:nvPr>
        </p:nvSpPr>
        <p:spPr/>
        <p:txBody>
          <a:bodyPr/>
          <a:lstStyle/>
          <a:p>
            <a:r>
              <a:rPr lang="de-DE" dirty="0"/>
              <a:t>INSPIRE </a:t>
            </a:r>
            <a:r>
              <a:rPr lang="de-DE" dirty="0" err="1"/>
              <a:t>indicators</a:t>
            </a:r>
            <a:endParaRPr lang="de-DE" dirty="0"/>
          </a:p>
        </p:txBody>
      </p:sp>
      <p:sp>
        <p:nvSpPr>
          <p:cNvPr id="4" name="Slide Number Placeholder 3">
            <a:extLst>
              <a:ext uri="{FF2B5EF4-FFF2-40B4-BE49-F238E27FC236}">
                <a16:creationId xmlns:a16="http://schemas.microsoft.com/office/drawing/2014/main" xmlns="" id="{94334491-4CAD-544D-8144-CF9C987B1E4A}"/>
              </a:ext>
            </a:extLst>
          </p:cNvPr>
          <p:cNvSpPr>
            <a:spLocks noGrp="1"/>
          </p:cNvSpPr>
          <p:nvPr>
            <p:ph type="sldNum" sz="quarter" idx="12"/>
          </p:nvPr>
        </p:nvSpPr>
        <p:spPr>
          <a:xfrm>
            <a:off x="6876256" y="4731990"/>
            <a:ext cx="632336" cy="288031"/>
          </a:xfrm>
        </p:spPr>
        <p:txBody>
          <a:bodyPr/>
          <a:lstStyle/>
          <a:p>
            <a:fld id="{3653EAE3-D965-ED4D-8CFF-3330FB4F2C12}" type="slidenum">
              <a:rPr lang="en-US" smtClean="0"/>
              <a:pPr/>
              <a:t>46</a:t>
            </a:fld>
            <a:endParaRPr lang="en-US" dirty="0"/>
          </a:p>
        </p:txBody>
      </p:sp>
      <p:pic>
        <p:nvPicPr>
          <p:cNvPr id="11" name="Picture 10">
            <a:extLst>
              <a:ext uri="{FF2B5EF4-FFF2-40B4-BE49-F238E27FC236}">
                <a16:creationId xmlns:a16="http://schemas.microsoft.com/office/drawing/2014/main" xmlns="" id="{E6F686AD-E1EA-EA41-8C84-A4B2D8C56CEE}"/>
              </a:ext>
            </a:extLst>
          </p:cNvPr>
          <p:cNvPicPr>
            <a:picLocks noChangeAspect="1"/>
          </p:cNvPicPr>
          <p:nvPr/>
        </p:nvPicPr>
        <p:blipFill>
          <a:blip r:embed="rId3"/>
          <a:stretch>
            <a:fillRect/>
          </a:stretch>
        </p:blipFill>
        <p:spPr>
          <a:xfrm>
            <a:off x="395536" y="1153362"/>
            <a:ext cx="3631405" cy="5099956"/>
          </a:xfrm>
          <a:prstGeom prst="rect">
            <a:avLst/>
          </a:prstGeom>
          <a:ln w="3175">
            <a:solidFill>
              <a:schemeClr val="tx1">
                <a:lumMod val="75000"/>
                <a:lumOff val="25000"/>
              </a:schemeClr>
            </a:solidFill>
          </a:ln>
          <a:effectLst>
            <a:outerShdw blurRad="50800" dist="38100" dir="2700000" algn="tl" rotWithShape="0">
              <a:prstClr val="black">
                <a:alpha val="40000"/>
              </a:prstClr>
            </a:outerShdw>
          </a:effectLst>
        </p:spPr>
      </p:pic>
      <p:sp>
        <p:nvSpPr>
          <p:cNvPr id="180" name="TextBox 179">
            <a:extLst>
              <a:ext uri="{FF2B5EF4-FFF2-40B4-BE49-F238E27FC236}">
                <a16:creationId xmlns:a16="http://schemas.microsoft.com/office/drawing/2014/main" xmlns="" id="{B96F98B0-E248-0E47-9D88-E85FC43BCC3C}"/>
              </a:ext>
            </a:extLst>
          </p:cNvPr>
          <p:cNvSpPr txBox="1"/>
          <p:nvPr/>
        </p:nvSpPr>
        <p:spPr>
          <a:xfrm>
            <a:off x="4572000" y="988898"/>
            <a:ext cx="4248150" cy="2308324"/>
          </a:xfrm>
          <a:prstGeom prst="rect">
            <a:avLst/>
          </a:prstGeom>
          <a:noFill/>
        </p:spPr>
        <p:txBody>
          <a:bodyPr wrap="square" rtlCol="0">
            <a:spAutoFit/>
          </a:bodyPr>
          <a:lstStyle/>
          <a:p>
            <a:pPr marL="557213" lvl="1" indent="-214313">
              <a:buFont typeface="Arial" panose="020B0604020202020204" pitchFamily="34" charset="0"/>
              <a:buChar char="•"/>
            </a:pPr>
            <a:r>
              <a:rPr lang="en-US" sz="1800" dirty="0">
                <a:latin typeface="Lato Light" panose="020F0302020204030203" pitchFamily="34" charset="77"/>
              </a:rPr>
              <a:t>Purpose</a:t>
            </a:r>
          </a:p>
          <a:p>
            <a:pPr marL="557213" lvl="1" indent="-214313">
              <a:buFont typeface="Arial" panose="020B0604020202020204" pitchFamily="34" charset="0"/>
              <a:buChar char="•"/>
            </a:pPr>
            <a:r>
              <a:rPr lang="en-US" sz="1800" dirty="0">
                <a:latin typeface="Lato Light" panose="020F0302020204030203" pitchFamily="34" charset="77"/>
              </a:rPr>
              <a:t>Data sources</a:t>
            </a:r>
          </a:p>
          <a:p>
            <a:pPr marL="557213" lvl="1" indent="-214313">
              <a:buFont typeface="Arial" panose="020B0604020202020204" pitchFamily="34" charset="0"/>
              <a:buChar char="•"/>
            </a:pPr>
            <a:r>
              <a:rPr lang="en-US" sz="1800" dirty="0">
                <a:latin typeface="Lato Light" panose="020F0302020204030203" pitchFamily="34" charset="77"/>
              </a:rPr>
              <a:t>Operational definition</a:t>
            </a:r>
          </a:p>
          <a:p>
            <a:pPr marL="557213" lvl="1" indent="-214313">
              <a:buFont typeface="Arial" panose="020B0604020202020204" pitchFamily="34" charset="0"/>
              <a:buChar char="•"/>
            </a:pPr>
            <a:r>
              <a:rPr lang="en-US" sz="1800" dirty="0">
                <a:latin typeface="Lato Light" panose="020F0302020204030203" pitchFamily="34" charset="77"/>
              </a:rPr>
              <a:t>Sample questions</a:t>
            </a:r>
          </a:p>
          <a:p>
            <a:pPr marL="557213" lvl="1" indent="-214313">
              <a:buFont typeface="Arial" panose="020B0604020202020204" pitchFamily="34" charset="0"/>
              <a:buChar char="•"/>
            </a:pPr>
            <a:r>
              <a:rPr lang="en-US" sz="1800" dirty="0">
                <a:latin typeface="Lato Light" panose="020F0302020204030203" pitchFamily="34" charset="77"/>
              </a:rPr>
              <a:t>Method of computation</a:t>
            </a:r>
          </a:p>
          <a:p>
            <a:pPr marL="557213" lvl="1" indent="-214313">
              <a:buFont typeface="Arial" panose="020B0604020202020204" pitchFamily="34" charset="0"/>
              <a:buChar char="•"/>
            </a:pPr>
            <a:r>
              <a:rPr lang="en-US" sz="1800" dirty="0">
                <a:latin typeface="Lato Light" panose="020F0302020204030203" pitchFamily="34" charset="77"/>
              </a:rPr>
              <a:t>Online data sources</a:t>
            </a:r>
          </a:p>
          <a:p>
            <a:pPr marL="557213" lvl="1" indent="-214313">
              <a:buFont typeface="Arial" panose="020B0604020202020204" pitchFamily="34" charset="0"/>
              <a:buChar char="•"/>
            </a:pPr>
            <a:r>
              <a:rPr lang="en-US" sz="1800" dirty="0">
                <a:latin typeface="Lato Light" panose="020F0302020204030203" pitchFamily="34" charset="77"/>
              </a:rPr>
              <a:t>Limitations </a:t>
            </a:r>
          </a:p>
          <a:p>
            <a:pPr marL="557213" lvl="1" indent="-214313">
              <a:buFont typeface="Arial" panose="020B0604020202020204" pitchFamily="34" charset="0"/>
              <a:buChar char="•"/>
            </a:pPr>
            <a:r>
              <a:rPr lang="en-US" sz="1800" dirty="0">
                <a:latin typeface="Lato Light" panose="020F0302020204030203" pitchFamily="34" charset="77"/>
              </a:rPr>
              <a:t>Suggested disaggregation</a:t>
            </a:r>
          </a:p>
        </p:txBody>
      </p:sp>
      <p:pic>
        <p:nvPicPr>
          <p:cNvPr id="193" name="Graphic 192">
            <a:extLst>
              <a:ext uri="{FF2B5EF4-FFF2-40B4-BE49-F238E27FC236}">
                <a16:creationId xmlns:a16="http://schemas.microsoft.com/office/drawing/2014/main" xmlns="" id="{D3419046-9E19-AA48-9246-18C1C6F2826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491880" y="1491630"/>
            <a:ext cx="144016" cy="144016"/>
          </a:xfrm>
          <a:prstGeom prst="rect">
            <a:avLst/>
          </a:prstGeom>
        </p:spPr>
      </p:pic>
    </p:spTree>
    <p:extLst>
      <p:ext uri="{BB962C8B-B14F-4D97-AF65-F5344CB8AC3E}">
        <p14:creationId xmlns:p14="http://schemas.microsoft.com/office/powerpoint/2010/main" val="17576303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57846A1-C4CA-A943-B114-E5DEE2CAED9F}"/>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Effect>
                      <a14:brightnessContrast bright="30000" contrast="53000"/>
                    </a14:imgEffect>
                  </a14:imgLayer>
                </a14:imgProps>
              </a:ext>
              <a:ext uri="{28A0092B-C50C-407E-A947-70E740481C1C}">
                <a14:useLocalDpi xmlns:a14="http://schemas.microsoft.com/office/drawing/2010/main"/>
              </a:ext>
            </a:extLst>
          </a:blip>
          <a:stretch>
            <a:fillRect/>
          </a:stretch>
        </p:blipFill>
        <p:spPr>
          <a:xfrm>
            <a:off x="107504" y="-524594"/>
            <a:ext cx="9189548" cy="6110411"/>
          </a:xfrm>
          <a:prstGeom prst="rect">
            <a:avLst/>
          </a:prstGeom>
        </p:spPr>
      </p:pic>
      <p:sp>
        <p:nvSpPr>
          <p:cNvPr id="9" name="Rectangle 8">
            <a:extLst>
              <a:ext uri="{FF2B5EF4-FFF2-40B4-BE49-F238E27FC236}">
                <a16:creationId xmlns:a16="http://schemas.microsoft.com/office/drawing/2014/main" xmlns="" id="{C04442C4-AF57-8C4A-A3E3-60F726A83CDA}"/>
              </a:ext>
            </a:extLst>
          </p:cNvPr>
          <p:cNvSpPr/>
          <p:nvPr/>
        </p:nvSpPr>
        <p:spPr>
          <a:xfrm>
            <a:off x="107504" y="-92546"/>
            <a:ext cx="9036496" cy="5472608"/>
          </a:xfrm>
          <a:prstGeom prst="rect">
            <a:avLst/>
          </a:prstGeom>
          <a:solidFill>
            <a:srgbClr val="2B40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B5FAB71F-8923-0C4E-8D1C-477CEEF0FFCA}"/>
              </a:ext>
            </a:extLst>
          </p:cNvPr>
          <p:cNvSpPr>
            <a:spLocks noGrp="1"/>
          </p:cNvSpPr>
          <p:nvPr>
            <p:ph type="title"/>
          </p:nvPr>
        </p:nvSpPr>
        <p:spPr/>
        <p:txBody>
          <a:bodyPr/>
          <a:lstStyle/>
          <a:p>
            <a:endParaRPr lang="de-DE"/>
          </a:p>
        </p:txBody>
      </p:sp>
      <p:sp>
        <p:nvSpPr>
          <p:cNvPr id="7" name="Content Placeholder 6">
            <a:extLst>
              <a:ext uri="{FF2B5EF4-FFF2-40B4-BE49-F238E27FC236}">
                <a16:creationId xmlns:a16="http://schemas.microsoft.com/office/drawing/2014/main" xmlns="" id="{880E999E-D3C6-B445-B485-FB16895F5757}"/>
              </a:ext>
            </a:extLst>
          </p:cNvPr>
          <p:cNvSpPr>
            <a:spLocks noGrp="1"/>
          </p:cNvSpPr>
          <p:nvPr>
            <p:ph sz="quarter" idx="13"/>
          </p:nvPr>
        </p:nvSpPr>
        <p:spPr/>
        <p:txBody>
          <a:bodyPr/>
          <a:lstStyle/>
          <a:p>
            <a:endParaRPr lang="de-DE"/>
          </a:p>
        </p:txBody>
      </p:sp>
    </p:spTree>
    <p:extLst>
      <p:ext uri="{BB962C8B-B14F-4D97-AF65-F5344CB8AC3E}">
        <p14:creationId xmlns:p14="http://schemas.microsoft.com/office/powerpoint/2010/main" val="716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999EF-C017-3347-A7B3-CECABF3A950C}"/>
              </a:ext>
            </a:extLst>
          </p:cNvPr>
          <p:cNvSpPr>
            <a:spLocks noGrp="1"/>
          </p:cNvSpPr>
          <p:nvPr>
            <p:ph type="title"/>
          </p:nvPr>
        </p:nvSpPr>
        <p:spPr/>
        <p:txBody>
          <a:bodyPr/>
          <a:lstStyle/>
          <a:p>
            <a:r>
              <a:rPr lang="en" dirty="0">
                <a:solidFill>
                  <a:schemeClr val="bg2">
                    <a:lumMod val="75000"/>
                  </a:schemeClr>
                </a:solidFill>
              </a:rPr>
              <a:t>Key areas for achieving collective impact</a:t>
            </a:r>
            <a:endParaRPr lang="de-DE" dirty="0"/>
          </a:p>
        </p:txBody>
      </p:sp>
      <p:sp>
        <p:nvSpPr>
          <p:cNvPr id="3" name="Footer Placeholder 2">
            <a:extLst>
              <a:ext uri="{FF2B5EF4-FFF2-40B4-BE49-F238E27FC236}">
                <a16:creationId xmlns:a16="http://schemas.microsoft.com/office/drawing/2014/main" xmlns="" id="{66957F63-C7C8-954C-8144-1B7103BEC61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13A6F631-D6EB-D648-90BE-FDCAA3444A98}"/>
              </a:ext>
            </a:extLst>
          </p:cNvPr>
          <p:cNvSpPr>
            <a:spLocks noGrp="1"/>
          </p:cNvSpPr>
          <p:nvPr>
            <p:ph type="sldNum" sz="quarter" idx="12"/>
          </p:nvPr>
        </p:nvSpPr>
        <p:spPr/>
        <p:txBody>
          <a:bodyPr/>
          <a:lstStyle/>
          <a:p>
            <a:fld id="{3653EAE3-D965-ED4D-8CFF-3330FB4F2C12}" type="slidenum">
              <a:rPr lang="en-US" smtClean="0"/>
              <a:pPr/>
              <a:t>48</a:t>
            </a:fld>
            <a:endParaRPr lang="en-US" dirty="0"/>
          </a:p>
        </p:txBody>
      </p:sp>
      <p:sp>
        <p:nvSpPr>
          <p:cNvPr id="7" name="Rounded Rectangle 6">
            <a:extLst>
              <a:ext uri="{FF2B5EF4-FFF2-40B4-BE49-F238E27FC236}">
                <a16:creationId xmlns:a16="http://schemas.microsoft.com/office/drawing/2014/main" xmlns="" id="{4F6C2680-5557-6649-9466-738DBBC36C68}"/>
              </a:ext>
            </a:extLst>
          </p:cNvPr>
          <p:cNvSpPr/>
          <p:nvPr/>
        </p:nvSpPr>
        <p:spPr>
          <a:xfrm>
            <a:off x="-1332656" y="1203598"/>
            <a:ext cx="619787" cy="6480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4" name="Title 3">
            <a:extLst>
              <a:ext uri="{FF2B5EF4-FFF2-40B4-BE49-F238E27FC236}">
                <a16:creationId xmlns:a16="http://schemas.microsoft.com/office/drawing/2014/main" xmlns="" id="{92F3701B-51F5-3D45-B2C6-1434724AF0FF}"/>
              </a:ext>
            </a:extLst>
          </p:cNvPr>
          <p:cNvSpPr txBox="1">
            <a:spLocks/>
          </p:cNvSpPr>
          <p:nvPr/>
        </p:nvSpPr>
        <p:spPr>
          <a:xfrm>
            <a:off x="3500847" y="3867894"/>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Communication</a:t>
            </a:r>
          </a:p>
        </p:txBody>
      </p:sp>
      <p:pic>
        <p:nvPicPr>
          <p:cNvPr id="31" name="Graphic 30">
            <a:extLst>
              <a:ext uri="{FF2B5EF4-FFF2-40B4-BE49-F238E27FC236}">
                <a16:creationId xmlns:a16="http://schemas.microsoft.com/office/drawing/2014/main" xmlns="" id="{A7D9B332-8BB7-4148-89E5-E10CC1D7219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137013" y="3087755"/>
            <a:ext cx="785534" cy="785534"/>
          </a:xfrm>
          <a:prstGeom prst="rect">
            <a:avLst/>
          </a:prstGeom>
        </p:spPr>
      </p:pic>
      <p:sp>
        <p:nvSpPr>
          <p:cNvPr id="6" name="Title 3">
            <a:extLst>
              <a:ext uri="{FF2B5EF4-FFF2-40B4-BE49-F238E27FC236}">
                <a16:creationId xmlns:a16="http://schemas.microsoft.com/office/drawing/2014/main" xmlns="" id="{8332E63A-0302-1A47-AEB3-A3EC0D8677FA}"/>
              </a:ext>
            </a:extLst>
          </p:cNvPr>
          <p:cNvSpPr txBox="1">
            <a:spLocks/>
          </p:cNvSpPr>
          <p:nvPr/>
        </p:nvSpPr>
        <p:spPr>
          <a:xfrm>
            <a:off x="84396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Clear </a:t>
            </a:r>
            <a:r>
              <a:rPr lang="de-DE" sz="1800" b="0" dirty="0" err="1">
                <a:solidFill>
                  <a:schemeClr val="tx1">
                    <a:alpha val="20000"/>
                  </a:schemeClr>
                </a:solidFill>
                <a:latin typeface="Lato Light" panose="020F0302020204030203" pitchFamily="34" charset="77"/>
              </a:rPr>
              <a:t>logic</a:t>
            </a:r>
            <a:r>
              <a:rPr lang="de-DE" sz="1800" b="0" dirty="0">
                <a:solidFill>
                  <a:schemeClr val="tx1">
                    <a:alpha val="20000"/>
                  </a:schemeClr>
                </a:solidFill>
                <a:latin typeface="Lato Light" panose="020F0302020204030203" pitchFamily="34" charset="77"/>
              </a:rPr>
              <a:t> </a:t>
            </a:r>
            <a:r>
              <a:rPr lang="de-DE" sz="1800" b="0" dirty="0" err="1">
                <a:solidFill>
                  <a:schemeClr val="tx1">
                    <a:alpha val="20000"/>
                  </a:schemeClr>
                </a:solidFill>
                <a:latin typeface="Lato Light" panose="020F0302020204030203" pitchFamily="34" charset="77"/>
              </a:rPr>
              <a:t>model</a:t>
            </a:r>
            <a:endParaRPr lang="de-DE" sz="1800" b="0" dirty="0">
              <a:solidFill>
                <a:schemeClr val="tx1">
                  <a:alpha val="20000"/>
                </a:schemeClr>
              </a:solidFill>
              <a:latin typeface="Lato Light" panose="020F0302020204030203" pitchFamily="34" charset="77"/>
            </a:endParaRPr>
          </a:p>
        </p:txBody>
      </p:sp>
      <p:sp>
        <p:nvSpPr>
          <p:cNvPr id="8" name="Title 3">
            <a:extLst>
              <a:ext uri="{FF2B5EF4-FFF2-40B4-BE49-F238E27FC236}">
                <a16:creationId xmlns:a16="http://schemas.microsoft.com/office/drawing/2014/main" xmlns="" id="{2FEBE3BD-2E29-7945-B3B3-02A024B479DC}"/>
              </a:ext>
            </a:extLst>
          </p:cNvPr>
          <p:cNvSpPr txBox="1">
            <a:spLocks/>
          </p:cNvSpPr>
          <p:nvPr/>
        </p:nvSpPr>
        <p:spPr>
          <a:xfrm>
            <a:off x="350084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Technical </a:t>
            </a:r>
            <a:r>
              <a:rPr lang="de-DE" sz="1800" b="0" dirty="0" err="1">
                <a:solidFill>
                  <a:schemeClr val="tx1">
                    <a:alpha val="20000"/>
                  </a:schemeClr>
                </a:solidFill>
                <a:latin typeface="Lato Light" panose="020F0302020204030203" pitchFamily="34" charset="77"/>
              </a:rPr>
              <a:t>package</a:t>
            </a:r>
            <a:endParaRPr lang="de-DE" sz="1800" b="0" dirty="0">
              <a:solidFill>
                <a:schemeClr val="tx1">
                  <a:alpha val="20000"/>
                </a:schemeClr>
              </a:solidFill>
              <a:latin typeface="Lato Light" panose="020F0302020204030203" pitchFamily="34" charset="77"/>
            </a:endParaRPr>
          </a:p>
        </p:txBody>
      </p:sp>
      <p:sp>
        <p:nvSpPr>
          <p:cNvPr id="12" name="Title 3">
            <a:extLst>
              <a:ext uri="{FF2B5EF4-FFF2-40B4-BE49-F238E27FC236}">
                <a16:creationId xmlns:a16="http://schemas.microsoft.com/office/drawing/2014/main" xmlns="" id="{F7D7EB8C-D270-424F-8F4B-2EC1FBADC542}"/>
              </a:ext>
            </a:extLst>
          </p:cNvPr>
          <p:cNvSpPr txBox="1">
            <a:spLocks/>
          </p:cNvSpPr>
          <p:nvPr/>
        </p:nvSpPr>
        <p:spPr>
          <a:xfrm>
            <a:off x="843968" y="3867895"/>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err="1">
                <a:solidFill>
                  <a:schemeClr val="tx1"/>
                </a:solidFill>
                <a:latin typeface="Lato Light" panose="020F0302020204030203" pitchFamily="34" charset="77"/>
              </a:rPr>
              <a:t>Partnerships</a:t>
            </a:r>
            <a:endParaRPr lang="de-DE" sz="1800" b="0" dirty="0">
              <a:solidFill>
                <a:schemeClr val="tx1"/>
              </a:solidFill>
              <a:latin typeface="Lato Light" panose="020F0302020204030203" pitchFamily="34" charset="77"/>
            </a:endParaRPr>
          </a:p>
        </p:txBody>
      </p:sp>
      <p:sp>
        <p:nvSpPr>
          <p:cNvPr id="16" name="Title 3">
            <a:extLst>
              <a:ext uri="{FF2B5EF4-FFF2-40B4-BE49-F238E27FC236}">
                <a16:creationId xmlns:a16="http://schemas.microsoft.com/office/drawing/2014/main" xmlns="" id="{5CD36639-7EC5-F94C-9B04-C28900AAB434}"/>
              </a:ext>
            </a:extLst>
          </p:cNvPr>
          <p:cNvSpPr txBox="1">
            <a:spLocks/>
          </p:cNvSpPr>
          <p:nvPr/>
        </p:nvSpPr>
        <p:spPr>
          <a:xfrm>
            <a:off x="6060307" y="3873648"/>
            <a:ext cx="2264232" cy="4569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Political </a:t>
            </a:r>
            <a:r>
              <a:rPr lang="de-DE" sz="1800" b="0" dirty="0" err="1">
                <a:solidFill>
                  <a:schemeClr val="tx1">
                    <a:alpha val="20000"/>
                  </a:schemeClr>
                </a:solidFill>
                <a:latin typeface="Lato Light" panose="020F0302020204030203" pitchFamily="34" charset="77"/>
              </a:rPr>
              <a:t>commitment</a:t>
            </a:r>
            <a:endParaRPr lang="de-DE" sz="1800" b="0" dirty="0">
              <a:solidFill>
                <a:schemeClr val="tx1">
                  <a:alpha val="20000"/>
                </a:schemeClr>
              </a:solidFill>
              <a:latin typeface="Lato Light" panose="020F0302020204030203" pitchFamily="34" charset="77"/>
            </a:endParaRPr>
          </a:p>
        </p:txBody>
      </p:sp>
      <p:pic>
        <p:nvPicPr>
          <p:cNvPr id="19" name="Graphic 18">
            <a:extLst>
              <a:ext uri="{FF2B5EF4-FFF2-40B4-BE49-F238E27FC236}">
                <a16:creationId xmlns:a16="http://schemas.microsoft.com/office/drawing/2014/main" xmlns="" id="{954A8A0B-57E0-D14A-B31E-836E76EFEFC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171954" y="1137141"/>
            <a:ext cx="800091" cy="800091"/>
          </a:xfrm>
          <a:prstGeom prst="rect">
            <a:avLst/>
          </a:prstGeom>
        </p:spPr>
      </p:pic>
      <p:pic>
        <p:nvPicPr>
          <p:cNvPr id="23" name="Graphic 22">
            <a:extLst>
              <a:ext uri="{FF2B5EF4-FFF2-40B4-BE49-F238E27FC236}">
                <a16:creationId xmlns:a16="http://schemas.microsoft.com/office/drawing/2014/main" xmlns="" id="{149C04D1-E7D8-114B-9D5E-CD99BBAA7FE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448222" y="1106711"/>
            <a:ext cx="845779" cy="845779"/>
          </a:xfrm>
          <a:prstGeom prst="rect">
            <a:avLst/>
          </a:prstGeom>
        </p:spPr>
      </p:pic>
      <p:sp>
        <p:nvSpPr>
          <p:cNvPr id="10" name="Title 3">
            <a:extLst>
              <a:ext uri="{FF2B5EF4-FFF2-40B4-BE49-F238E27FC236}">
                <a16:creationId xmlns:a16="http://schemas.microsoft.com/office/drawing/2014/main" xmlns="" id="{1B4308CD-4355-AF4A-9E83-4D2641758536}"/>
              </a:ext>
            </a:extLst>
          </p:cNvPr>
          <p:cNvSpPr txBox="1">
            <a:spLocks/>
          </p:cNvSpPr>
          <p:nvPr/>
        </p:nvSpPr>
        <p:spPr>
          <a:xfrm>
            <a:off x="6160101"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Monitoring</a:t>
            </a:r>
          </a:p>
        </p:txBody>
      </p:sp>
      <p:pic>
        <p:nvPicPr>
          <p:cNvPr id="25" name="Graphic 24">
            <a:extLst>
              <a:ext uri="{FF2B5EF4-FFF2-40B4-BE49-F238E27FC236}">
                <a16:creationId xmlns:a16="http://schemas.microsoft.com/office/drawing/2014/main" xmlns="" id="{0CB93EFF-DC68-DD44-97D9-1C14F3B36A80}"/>
              </a:ext>
            </a:extLst>
          </p:cNvPr>
          <p:cNvPicPr>
            <a:picLocks noChangeAspect="1"/>
          </p:cNvPicPr>
          <p:nvPr/>
        </p:nvPicPr>
        <p:blipFill>
          <a:blip r:embed="rId9" cstate="email">
            <a:alphaModFix/>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786487" y="1106711"/>
            <a:ext cx="811872" cy="811872"/>
          </a:xfrm>
          <a:prstGeom prst="rect">
            <a:avLst/>
          </a:prstGeom>
        </p:spPr>
      </p:pic>
      <p:pic>
        <p:nvPicPr>
          <p:cNvPr id="29" name="Graphic 28">
            <a:extLst>
              <a:ext uri="{FF2B5EF4-FFF2-40B4-BE49-F238E27FC236}">
                <a16:creationId xmlns:a16="http://schemas.microsoft.com/office/drawing/2014/main" xmlns="" id="{7E9688BE-C081-5544-B0B8-9CC4FAA0641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526276" y="3171407"/>
            <a:ext cx="689669" cy="689669"/>
          </a:xfrm>
          <a:prstGeom prst="rect">
            <a:avLst/>
          </a:prstGeom>
        </p:spPr>
      </p:pic>
      <p:pic>
        <p:nvPicPr>
          <p:cNvPr id="33" name="Graphic 32">
            <a:extLst>
              <a:ext uri="{FF2B5EF4-FFF2-40B4-BE49-F238E27FC236}">
                <a16:creationId xmlns:a16="http://schemas.microsoft.com/office/drawing/2014/main" xmlns="" id="{2817AD16-AA90-9443-91C1-E298CFF51BA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804617" y="3075806"/>
            <a:ext cx="775611" cy="775611"/>
          </a:xfrm>
          <a:prstGeom prst="rect">
            <a:avLst/>
          </a:prstGeom>
        </p:spPr>
      </p:pic>
      <p:sp>
        <p:nvSpPr>
          <p:cNvPr id="20" name="Oval 19">
            <a:extLst>
              <a:ext uri="{FF2B5EF4-FFF2-40B4-BE49-F238E27FC236}">
                <a16:creationId xmlns:a16="http://schemas.microsoft.com/office/drawing/2014/main" xmlns="" id="{97C11D7A-42FE-7C44-AB9F-4319FC6B89C1}"/>
              </a:ext>
            </a:extLst>
          </p:cNvPr>
          <p:cNvSpPr/>
          <p:nvPr/>
        </p:nvSpPr>
        <p:spPr>
          <a:xfrm>
            <a:off x="805385" y="2599438"/>
            <a:ext cx="2162064" cy="2162064"/>
          </a:xfrm>
          <a:prstGeom prst="ellipse">
            <a:avLst/>
          </a:prstGeom>
          <a:noFill/>
          <a:ln w="41275">
            <a:solidFill>
              <a:srgbClr val="E8AE1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4563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AC0EC8A-7F5A-2C43-93E6-C79CABDFEDC0}"/>
              </a:ext>
            </a:extLst>
          </p:cNvPr>
          <p:cNvSpPr>
            <a:spLocks noGrp="1"/>
          </p:cNvSpPr>
          <p:nvPr>
            <p:ph type="title"/>
          </p:nvPr>
        </p:nvSpPr>
        <p:spPr>
          <a:xfrm>
            <a:off x="323848" y="-1784632"/>
            <a:ext cx="2567948" cy="1346004"/>
          </a:xfrm>
        </p:spPr>
        <p:txBody>
          <a:bodyPr anchor="t" anchorCtr="0"/>
          <a:lstStyle/>
          <a:p>
            <a:r>
              <a:rPr lang="de-DE" b="0" dirty="0" err="1">
                <a:latin typeface="Lato Light" panose="020F0302020204030203" pitchFamily="34" charset="77"/>
              </a:rPr>
              <a:t>Partnerships</a:t>
            </a:r>
            <a:r>
              <a:rPr lang="de-DE" b="0" dirty="0">
                <a:latin typeface="Lato Light" panose="020F0302020204030203" pitchFamily="34" charset="77"/>
              </a:rPr>
              <a:t> </a:t>
            </a:r>
            <a:r>
              <a:rPr lang="de-DE" b="0" dirty="0" err="1">
                <a:latin typeface="Lato Light" panose="020F0302020204030203" pitchFamily="34" charset="77"/>
              </a:rPr>
              <a:t>for</a:t>
            </a:r>
            <a:r>
              <a:rPr lang="de-DE" b="0" dirty="0">
                <a:latin typeface="Lato Light" panose="020F0302020204030203" pitchFamily="34" charset="77"/>
              </a:rPr>
              <a:t> </a:t>
            </a:r>
            <a:r>
              <a:rPr lang="de-DE" b="0" dirty="0" err="1">
                <a:latin typeface="Lato Light" panose="020F0302020204030203" pitchFamily="34" charset="77"/>
              </a:rPr>
              <a:t>implementation</a:t>
            </a:r>
            <a:endParaRPr lang="de-DE" b="0" dirty="0">
              <a:latin typeface="Lato Light" panose="020F0302020204030203" pitchFamily="34" charset="77"/>
            </a:endParaRPr>
          </a:p>
        </p:txBody>
      </p:sp>
      <p:sp>
        <p:nvSpPr>
          <p:cNvPr id="15" name="Slide Number Placeholder 3">
            <a:extLst>
              <a:ext uri="{FF2B5EF4-FFF2-40B4-BE49-F238E27FC236}">
                <a16:creationId xmlns:a16="http://schemas.microsoft.com/office/drawing/2014/main" xmlns="" id="{336D7B64-1C8C-0649-A16F-93E8DF322E70}"/>
              </a:ext>
            </a:extLst>
          </p:cNvPr>
          <p:cNvSpPr>
            <a:spLocks noGrp="1"/>
          </p:cNvSpPr>
          <p:nvPr>
            <p:ph type="sldNum" sz="quarter" idx="12"/>
          </p:nvPr>
        </p:nvSpPr>
        <p:spPr>
          <a:xfrm>
            <a:off x="6876256" y="4731990"/>
            <a:ext cx="632336" cy="288031"/>
          </a:xfrm>
        </p:spPr>
        <p:txBody>
          <a:bodyPr/>
          <a:lstStyle/>
          <a:p>
            <a:fld id="{3653EAE3-D965-ED4D-8CFF-3330FB4F2C12}" type="slidenum">
              <a:rPr lang="en-US" smtClean="0"/>
              <a:pPr/>
              <a:t>49</a:t>
            </a:fld>
            <a:endParaRPr lang="en-US" dirty="0"/>
          </a:p>
        </p:txBody>
      </p:sp>
      <p:sp>
        <p:nvSpPr>
          <p:cNvPr id="16" name="Oval 15">
            <a:extLst>
              <a:ext uri="{FF2B5EF4-FFF2-40B4-BE49-F238E27FC236}">
                <a16:creationId xmlns:a16="http://schemas.microsoft.com/office/drawing/2014/main" xmlns="" id="{A32F0015-BA69-1547-87FB-E9A3B3A6CA39}"/>
              </a:ext>
            </a:extLst>
          </p:cNvPr>
          <p:cNvSpPr/>
          <p:nvPr/>
        </p:nvSpPr>
        <p:spPr>
          <a:xfrm>
            <a:off x="3768898" y="1851670"/>
            <a:ext cx="1606203" cy="160620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000" b="1" dirty="0">
                <a:latin typeface="Lato Heavy" panose="020F0502020204030203" pitchFamily="34" charset="77"/>
              </a:rPr>
              <a:t>Ending</a:t>
            </a:r>
            <a:br>
              <a:rPr lang="en" sz="2000" b="1" dirty="0">
                <a:latin typeface="Lato Heavy" panose="020F0502020204030203" pitchFamily="34" charset="77"/>
              </a:rPr>
            </a:br>
            <a:r>
              <a:rPr lang="en" sz="2000" b="1" dirty="0">
                <a:latin typeface="Lato Heavy" panose="020F0502020204030203" pitchFamily="34" charset="77"/>
              </a:rPr>
              <a:t>VAC</a:t>
            </a:r>
            <a:endParaRPr lang="de-DE" sz="2000" dirty="0">
              <a:latin typeface="Lato Light" panose="020F0302020204030203" pitchFamily="34" charset="77"/>
            </a:endParaRPr>
          </a:p>
        </p:txBody>
      </p:sp>
      <p:grpSp>
        <p:nvGrpSpPr>
          <p:cNvPr id="2" name="Group 1">
            <a:extLst>
              <a:ext uri="{FF2B5EF4-FFF2-40B4-BE49-F238E27FC236}">
                <a16:creationId xmlns:a16="http://schemas.microsoft.com/office/drawing/2014/main" xmlns="" id="{9590ABDD-E3A3-4E4D-855D-2CF4C0567015}"/>
              </a:ext>
            </a:extLst>
          </p:cNvPr>
          <p:cNvGrpSpPr/>
          <p:nvPr/>
        </p:nvGrpSpPr>
        <p:grpSpPr>
          <a:xfrm>
            <a:off x="3255094" y="-960351"/>
            <a:ext cx="2629983" cy="3004841"/>
            <a:chOff x="3944782" y="-936655"/>
            <a:chExt cx="2629983" cy="3004841"/>
          </a:xfrm>
        </p:grpSpPr>
        <p:sp>
          <p:nvSpPr>
            <p:cNvPr id="33" name="Oval 32">
              <a:extLst>
                <a:ext uri="{FF2B5EF4-FFF2-40B4-BE49-F238E27FC236}">
                  <a16:creationId xmlns:a16="http://schemas.microsoft.com/office/drawing/2014/main" xmlns="" id="{5014E8EC-258F-9F41-8341-40C7E29FCCF0}"/>
                </a:ext>
              </a:extLst>
            </p:cNvPr>
            <p:cNvSpPr/>
            <p:nvPr/>
          </p:nvSpPr>
          <p:spPr>
            <a:xfrm>
              <a:off x="3944782" y="-936655"/>
              <a:ext cx="2629983" cy="2629983"/>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17">
              <a:extLst>
                <a:ext uri="{FF2B5EF4-FFF2-40B4-BE49-F238E27FC236}">
                  <a16:creationId xmlns:a16="http://schemas.microsoft.com/office/drawing/2014/main" xmlns="" id="{EAAF87A4-7AEA-C045-BD96-0EA1A10E1B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4007" y="953562"/>
              <a:ext cx="551078" cy="1114624"/>
            </a:xfrm>
            <a:prstGeom prst="rect">
              <a:avLst/>
            </a:prstGeom>
          </p:spPr>
        </p:pic>
        <p:sp>
          <p:nvSpPr>
            <p:cNvPr id="25" name="Title 1">
              <a:extLst>
                <a:ext uri="{FF2B5EF4-FFF2-40B4-BE49-F238E27FC236}">
                  <a16:creationId xmlns:a16="http://schemas.microsoft.com/office/drawing/2014/main" xmlns="" id="{705C890F-83AF-6840-8145-4AD86D905DF2}"/>
                </a:ext>
              </a:extLst>
            </p:cNvPr>
            <p:cNvSpPr txBox="1">
              <a:spLocks/>
            </p:cNvSpPr>
            <p:nvPr/>
          </p:nvSpPr>
          <p:spPr>
            <a:xfrm>
              <a:off x="4492493" y="272405"/>
              <a:ext cx="1534706" cy="447189"/>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600" dirty="0" err="1">
                  <a:latin typeface="Lato" panose="020F0502020204030203" pitchFamily="34" charset="77"/>
                </a:rPr>
                <a:t>NGO‘s</a:t>
              </a:r>
              <a:endParaRPr lang="de-DE" sz="1600" dirty="0">
                <a:latin typeface="Lato" panose="020F0502020204030203" pitchFamily="34" charset="77"/>
              </a:endParaRPr>
            </a:p>
          </p:txBody>
        </p:sp>
      </p:grpSp>
      <p:grpSp>
        <p:nvGrpSpPr>
          <p:cNvPr id="3" name="Group 2">
            <a:extLst>
              <a:ext uri="{FF2B5EF4-FFF2-40B4-BE49-F238E27FC236}">
                <a16:creationId xmlns:a16="http://schemas.microsoft.com/office/drawing/2014/main" xmlns="" id="{4C620AEB-C322-4B45-BE10-171F941C6F7E}"/>
              </a:ext>
            </a:extLst>
          </p:cNvPr>
          <p:cNvGrpSpPr/>
          <p:nvPr/>
        </p:nvGrpSpPr>
        <p:grpSpPr>
          <a:xfrm>
            <a:off x="5041180" y="32155"/>
            <a:ext cx="2676590" cy="2629983"/>
            <a:chOff x="5730868" y="55851"/>
            <a:chExt cx="2676590" cy="2629983"/>
          </a:xfrm>
        </p:grpSpPr>
        <p:sp>
          <p:nvSpPr>
            <p:cNvPr id="32" name="Oval 31">
              <a:extLst>
                <a:ext uri="{FF2B5EF4-FFF2-40B4-BE49-F238E27FC236}">
                  <a16:creationId xmlns:a16="http://schemas.microsoft.com/office/drawing/2014/main" xmlns="" id="{28EBB2D3-502B-A345-A5CB-6FE490D8F528}"/>
                </a:ext>
              </a:extLst>
            </p:cNvPr>
            <p:cNvSpPr/>
            <p:nvPr/>
          </p:nvSpPr>
          <p:spPr>
            <a:xfrm>
              <a:off x="5777475" y="55851"/>
              <a:ext cx="2629983" cy="2629983"/>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Picture 18">
              <a:extLst>
                <a:ext uri="{FF2B5EF4-FFF2-40B4-BE49-F238E27FC236}">
                  <a16:creationId xmlns:a16="http://schemas.microsoft.com/office/drawing/2014/main" xmlns="" id="{0E52430B-19EB-5744-9BBE-A14F09F21D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0868" y="1596103"/>
              <a:ext cx="895646" cy="713643"/>
            </a:xfrm>
            <a:prstGeom prst="rect">
              <a:avLst/>
            </a:prstGeom>
          </p:spPr>
        </p:pic>
        <p:sp>
          <p:nvSpPr>
            <p:cNvPr id="26" name="Title 1">
              <a:extLst>
                <a:ext uri="{FF2B5EF4-FFF2-40B4-BE49-F238E27FC236}">
                  <a16:creationId xmlns:a16="http://schemas.microsoft.com/office/drawing/2014/main" xmlns="" id="{C9727E15-53A4-0B45-A7FF-CB8A08ED74B4}"/>
                </a:ext>
              </a:extLst>
            </p:cNvPr>
            <p:cNvSpPr txBox="1">
              <a:spLocks/>
            </p:cNvSpPr>
            <p:nvPr/>
          </p:nvSpPr>
          <p:spPr>
            <a:xfrm>
              <a:off x="6521460" y="1185220"/>
              <a:ext cx="1142158" cy="402888"/>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600" dirty="0" err="1">
                  <a:latin typeface="Lato" panose="020F0502020204030203" pitchFamily="34" charset="77"/>
                </a:rPr>
                <a:t>Donors</a:t>
              </a:r>
              <a:endParaRPr lang="de-DE" sz="1600" dirty="0">
                <a:latin typeface="Lato" panose="020F0502020204030203" pitchFamily="34" charset="77"/>
              </a:endParaRPr>
            </a:p>
          </p:txBody>
        </p:sp>
      </p:grpSp>
      <p:grpSp>
        <p:nvGrpSpPr>
          <p:cNvPr id="5" name="Group 4">
            <a:extLst>
              <a:ext uri="{FF2B5EF4-FFF2-40B4-BE49-F238E27FC236}">
                <a16:creationId xmlns:a16="http://schemas.microsoft.com/office/drawing/2014/main" xmlns="" id="{D9ED444A-F16E-DD4E-BB9C-018461AD6F73}"/>
              </a:ext>
            </a:extLst>
          </p:cNvPr>
          <p:cNvGrpSpPr/>
          <p:nvPr/>
        </p:nvGrpSpPr>
        <p:grpSpPr>
          <a:xfrm>
            <a:off x="4229230" y="3178372"/>
            <a:ext cx="2629983" cy="2990144"/>
            <a:chOff x="4918918" y="3202068"/>
            <a:chExt cx="2629983" cy="2990144"/>
          </a:xfrm>
        </p:grpSpPr>
        <p:sp>
          <p:nvSpPr>
            <p:cNvPr id="36" name="Oval 35">
              <a:extLst>
                <a:ext uri="{FF2B5EF4-FFF2-40B4-BE49-F238E27FC236}">
                  <a16:creationId xmlns:a16="http://schemas.microsoft.com/office/drawing/2014/main" xmlns="" id="{40CE79A3-B0A5-7F49-9C41-36D55649276B}"/>
                </a:ext>
              </a:extLst>
            </p:cNvPr>
            <p:cNvSpPr/>
            <p:nvPr/>
          </p:nvSpPr>
          <p:spPr>
            <a:xfrm>
              <a:off x="4918918" y="3562229"/>
              <a:ext cx="2629983" cy="2629983"/>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Picture 20">
              <a:extLst>
                <a:ext uri="{FF2B5EF4-FFF2-40B4-BE49-F238E27FC236}">
                  <a16:creationId xmlns:a16="http://schemas.microsoft.com/office/drawing/2014/main" xmlns="" id="{DA61A3FE-6522-5A42-ABAA-FB15B8FF0C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2083" y="3202068"/>
              <a:ext cx="584749" cy="969884"/>
            </a:xfrm>
            <a:prstGeom prst="rect">
              <a:avLst/>
            </a:prstGeom>
          </p:spPr>
        </p:pic>
        <p:sp>
          <p:nvSpPr>
            <p:cNvPr id="27" name="Title 1">
              <a:extLst>
                <a:ext uri="{FF2B5EF4-FFF2-40B4-BE49-F238E27FC236}">
                  <a16:creationId xmlns:a16="http://schemas.microsoft.com/office/drawing/2014/main" xmlns="" id="{B0AB044F-58AB-324F-8D69-E5E8E825C0EB}"/>
                </a:ext>
              </a:extLst>
            </p:cNvPr>
            <p:cNvSpPr txBox="1">
              <a:spLocks/>
            </p:cNvSpPr>
            <p:nvPr/>
          </p:nvSpPr>
          <p:spPr>
            <a:xfrm>
              <a:off x="5434327" y="4291204"/>
              <a:ext cx="1529613" cy="577608"/>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600" dirty="0" err="1">
                  <a:latin typeface="Lato" panose="020F0502020204030203" pitchFamily="34" charset="77"/>
                </a:rPr>
                <a:t>Government</a:t>
              </a:r>
              <a:r>
                <a:rPr lang="de-DE" sz="1600" dirty="0">
                  <a:latin typeface="Lato" panose="020F0502020204030203" pitchFamily="34" charset="77"/>
                </a:rPr>
                <a:t> </a:t>
              </a:r>
              <a:r>
                <a:rPr lang="de-DE" sz="1600" dirty="0" err="1">
                  <a:latin typeface="Lato" panose="020F0502020204030203" pitchFamily="34" charset="77"/>
                </a:rPr>
                <a:t>ministries</a:t>
              </a:r>
              <a:endParaRPr lang="de-DE" sz="1600" dirty="0">
                <a:latin typeface="Lato" panose="020F0502020204030203" pitchFamily="34" charset="77"/>
              </a:endParaRPr>
            </a:p>
          </p:txBody>
        </p:sp>
      </p:grpSp>
      <p:grpSp>
        <p:nvGrpSpPr>
          <p:cNvPr id="6" name="Group 5">
            <a:extLst>
              <a:ext uri="{FF2B5EF4-FFF2-40B4-BE49-F238E27FC236}">
                <a16:creationId xmlns:a16="http://schemas.microsoft.com/office/drawing/2014/main" xmlns="" id="{F5F90A8D-3523-4C4C-BD1E-635B010F16C6}"/>
              </a:ext>
            </a:extLst>
          </p:cNvPr>
          <p:cNvGrpSpPr/>
          <p:nvPr/>
        </p:nvGrpSpPr>
        <p:grpSpPr>
          <a:xfrm>
            <a:off x="2400624" y="3196358"/>
            <a:ext cx="2629983" cy="2976374"/>
            <a:chOff x="3090312" y="3220054"/>
            <a:chExt cx="2629983" cy="2976374"/>
          </a:xfrm>
        </p:grpSpPr>
        <p:sp>
          <p:nvSpPr>
            <p:cNvPr id="37" name="Oval 36">
              <a:extLst>
                <a:ext uri="{FF2B5EF4-FFF2-40B4-BE49-F238E27FC236}">
                  <a16:creationId xmlns:a16="http://schemas.microsoft.com/office/drawing/2014/main" xmlns="" id="{13ED930B-3E9D-A849-9C8E-D9917217561A}"/>
                </a:ext>
              </a:extLst>
            </p:cNvPr>
            <p:cNvSpPr/>
            <p:nvPr/>
          </p:nvSpPr>
          <p:spPr>
            <a:xfrm>
              <a:off x="3090312" y="3566445"/>
              <a:ext cx="2629983" cy="2629983"/>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Picture 21">
              <a:extLst>
                <a:ext uri="{FF2B5EF4-FFF2-40B4-BE49-F238E27FC236}">
                  <a16:creationId xmlns:a16="http://schemas.microsoft.com/office/drawing/2014/main" xmlns="" id="{EF51F184-B5BE-2B4D-868E-7F9412D1D8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1331" y="3220054"/>
              <a:ext cx="584749" cy="969884"/>
            </a:xfrm>
            <a:prstGeom prst="rect">
              <a:avLst/>
            </a:prstGeom>
          </p:spPr>
        </p:pic>
        <p:sp>
          <p:nvSpPr>
            <p:cNvPr id="28" name="Title 1">
              <a:extLst>
                <a:ext uri="{FF2B5EF4-FFF2-40B4-BE49-F238E27FC236}">
                  <a16:creationId xmlns:a16="http://schemas.microsoft.com/office/drawing/2014/main" xmlns="" id="{498FC917-02EF-3E4E-ACB5-6AD266C39780}"/>
                </a:ext>
              </a:extLst>
            </p:cNvPr>
            <p:cNvSpPr txBox="1">
              <a:spLocks/>
            </p:cNvSpPr>
            <p:nvPr/>
          </p:nvSpPr>
          <p:spPr>
            <a:xfrm>
              <a:off x="3297760" y="4418920"/>
              <a:ext cx="2185058" cy="509980"/>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600" dirty="0" err="1">
                  <a:latin typeface="Lato" panose="020F0502020204030203" pitchFamily="34" charset="77"/>
                </a:rPr>
                <a:t>Academia</a:t>
              </a:r>
              <a:endParaRPr lang="de-DE" sz="1600" dirty="0">
                <a:latin typeface="Lato" panose="020F0502020204030203" pitchFamily="34" charset="77"/>
              </a:endParaRPr>
            </a:p>
          </p:txBody>
        </p:sp>
      </p:grpSp>
      <p:grpSp>
        <p:nvGrpSpPr>
          <p:cNvPr id="7" name="Group 6">
            <a:extLst>
              <a:ext uri="{FF2B5EF4-FFF2-40B4-BE49-F238E27FC236}">
                <a16:creationId xmlns:a16="http://schemas.microsoft.com/office/drawing/2014/main" xmlns="" id="{EE332A93-E8F3-E74C-96DF-905A17105C37}"/>
              </a:ext>
            </a:extLst>
          </p:cNvPr>
          <p:cNvGrpSpPr/>
          <p:nvPr/>
        </p:nvGrpSpPr>
        <p:grpSpPr>
          <a:xfrm>
            <a:off x="1082262" y="1986962"/>
            <a:ext cx="2908425" cy="2629983"/>
            <a:chOff x="1771950" y="2010658"/>
            <a:chExt cx="2908425" cy="2629983"/>
          </a:xfrm>
        </p:grpSpPr>
        <p:sp>
          <p:nvSpPr>
            <p:cNvPr id="39" name="Oval 38">
              <a:extLst>
                <a:ext uri="{FF2B5EF4-FFF2-40B4-BE49-F238E27FC236}">
                  <a16:creationId xmlns:a16="http://schemas.microsoft.com/office/drawing/2014/main" xmlns="" id="{5E97C5DD-D6B2-C34D-8497-7F8A730D5B95}"/>
                </a:ext>
              </a:extLst>
            </p:cNvPr>
            <p:cNvSpPr/>
            <p:nvPr/>
          </p:nvSpPr>
          <p:spPr>
            <a:xfrm>
              <a:off x="1771950" y="2010658"/>
              <a:ext cx="2629983" cy="2629983"/>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Picture 22">
              <a:extLst>
                <a:ext uri="{FF2B5EF4-FFF2-40B4-BE49-F238E27FC236}">
                  <a16:creationId xmlns:a16="http://schemas.microsoft.com/office/drawing/2014/main" xmlns="" id="{BD9B950E-CC95-0747-9D79-7C9CA7F364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43437" y="2685834"/>
              <a:ext cx="1036938" cy="536430"/>
            </a:xfrm>
            <a:prstGeom prst="rect">
              <a:avLst/>
            </a:prstGeom>
          </p:spPr>
        </p:pic>
        <p:sp>
          <p:nvSpPr>
            <p:cNvPr id="29" name="Title 1">
              <a:extLst>
                <a:ext uri="{FF2B5EF4-FFF2-40B4-BE49-F238E27FC236}">
                  <a16:creationId xmlns:a16="http://schemas.microsoft.com/office/drawing/2014/main" xmlns="" id="{10C02B9D-592E-124B-A70B-9BE9F6274422}"/>
                </a:ext>
              </a:extLst>
            </p:cNvPr>
            <p:cNvSpPr txBox="1">
              <a:spLocks/>
            </p:cNvSpPr>
            <p:nvPr/>
          </p:nvSpPr>
          <p:spPr>
            <a:xfrm>
              <a:off x="2270259" y="3078124"/>
              <a:ext cx="1518734" cy="509980"/>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600" dirty="0">
                  <a:latin typeface="Lato" panose="020F0502020204030203" pitchFamily="34" charset="77"/>
                </a:rPr>
                <a:t>UN </a:t>
              </a:r>
              <a:r>
                <a:rPr lang="de-DE" sz="1600" dirty="0" err="1">
                  <a:latin typeface="Lato" panose="020F0502020204030203" pitchFamily="34" charset="77"/>
                </a:rPr>
                <a:t>Agencies</a:t>
              </a:r>
              <a:endParaRPr lang="de-DE" sz="1600" dirty="0">
                <a:latin typeface="Lato" panose="020F0502020204030203" pitchFamily="34" charset="77"/>
              </a:endParaRPr>
            </a:p>
          </p:txBody>
        </p:sp>
      </p:grpSp>
      <p:grpSp>
        <p:nvGrpSpPr>
          <p:cNvPr id="8" name="Group 7">
            <a:extLst>
              <a:ext uri="{FF2B5EF4-FFF2-40B4-BE49-F238E27FC236}">
                <a16:creationId xmlns:a16="http://schemas.microsoft.com/office/drawing/2014/main" xmlns="" id="{1E83C591-A88F-FF44-83F9-D25873C1E36C}"/>
              </a:ext>
            </a:extLst>
          </p:cNvPr>
          <p:cNvGrpSpPr/>
          <p:nvPr/>
        </p:nvGrpSpPr>
        <p:grpSpPr>
          <a:xfrm>
            <a:off x="1326706" y="32155"/>
            <a:ext cx="2769612" cy="2629983"/>
            <a:chOff x="2016394" y="55851"/>
            <a:chExt cx="2769612" cy="2629983"/>
          </a:xfrm>
        </p:grpSpPr>
        <p:sp>
          <p:nvSpPr>
            <p:cNvPr id="38" name="Oval 37">
              <a:extLst>
                <a:ext uri="{FF2B5EF4-FFF2-40B4-BE49-F238E27FC236}">
                  <a16:creationId xmlns:a16="http://schemas.microsoft.com/office/drawing/2014/main" xmlns="" id="{4BD216EB-D9E6-8A44-8141-55974AD11F0E}"/>
                </a:ext>
              </a:extLst>
            </p:cNvPr>
            <p:cNvSpPr/>
            <p:nvPr/>
          </p:nvSpPr>
          <p:spPr>
            <a:xfrm>
              <a:off x="2016394" y="55851"/>
              <a:ext cx="2629983" cy="2629983"/>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Picture 23">
              <a:extLst>
                <a:ext uri="{FF2B5EF4-FFF2-40B4-BE49-F238E27FC236}">
                  <a16:creationId xmlns:a16="http://schemas.microsoft.com/office/drawing/2014/main" xmlns="" id="{F1CCCE77-03FE-0245-A397-AB4B302DCC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67530" y="1615788"/>
              <a:ext cx="918476" cy="720613"/>
            </a:xfrm>
            <a:prstGeom prst="rect">
              <a:avLst/>
            </a:prstGeom>
          </p:spPr>
        </p:pic>
        <p:sp>
          <p:nvSpPr>
            <p:cNvPr id="30" name="Title 1">
              <a:extLst>
                <a:ext uri="{FF2B5EF4-FFF2-40B4-BE49-F238E27FC236}">
                  <a16:creationId xmlns:a16="http://schemas.microsoft.com/office/drawing/2014/main" xmlns="" id="{A6D557FD-2E5A-EE47-B552-279D7FB43DC4}"/>
                </a:ext>
              </a:extLst>
            </p:cNvPr>
            <p:cNvSpPr txBox="1">
              <a:spLocks/>
            </p:cNvSpPr>
            <p:nvPr/>
          </p:nvSpPr>
          <p:spPr>
            <a:xfrm>
              <a:off x="2228544" y="1131674"/>
              <a:ext cx="2185058" cy="509980"/>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600" dirty="0" err="1">
                  <a:latin typeface="Lato" panose="020F0502020204030203" pitchFamily="34" charset="77"/>
                </a:rPr>
                <a:t>Partnerships</a:t>
              </a:r>
              <a:endParaRPr lang="de-DE" sz="1600" dirty="0">
                <a:latin typeface="Lato" panose="020F0502020204030203" pitchFamily="34" charset="77"/>
              </a:endParaRPr>
            </a:p>
          </p:txBody>
        </p:sp>
      </p:grpSp>
      <p:grpSp>
        <p:nvGrpSpPr>
          <p:cNvPr id="4" name="Group 3">
            <a:extLst>
              <a:ext uri="{FF2B5EF4-FFF2-40B4-BE49-F238E27FC236}">
                <a16:creationId xmlns:a16="http://schemas.microsoft.com/office/drawing/2014/main" xmlns="" id="{C3F76E6A-954D-7A49-B209-B3140112F660}"/>
              </a:ext>
            </a:extLst>
          </p:cNvPr>
          <p:cNvGrpSpPr/>
          <p:nvPr/>
        </p:nvGrpSpPr>
        <p:grpSpPr>
          <a:xfrm>
            <a:off x="5149630" y="1986962"/>
            <a:ext cx="2997321" cy="2629983"/>
            <a:chOff x="5839318" y="2010658"/>
            <a:chExt cx="2997321" cy="2629983"/>
          </a:xfrm>
        </p:grpSpPr>
        <p:sp>
          <p:nvSpPr>
            <p:cNvPr id="35" name="Oval 34">
              <a:extLst>
                <a:ext uri="{FF2B5EF4-FFF2-40B4-BE49-F238E27FC236}">
                  <a16:creationId xmlns:a16="http://schemas.microsoft.com/office/drawing/2014/main" xmlns="" id="{01AE2763-2A2D-4A41-ADCB-22ADA2335062}"/>
                </a:ext>
              </a:extLst>
            </p:cNvPr>
            <p:cNvSpPr/>
            <p:nvPr/>
          </p:nvSpPr>
          <p:spPr>
            <a:xfrm>
              <a:off x="6206656" y="2010658"/>
              <a:ext cx="2629983" cy="2629983"/>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Picture 19">
              <a:extLst>
                <a:ext uri="{FF2B5EF4-FFF2-40B4-BE49-F238E27FC236}">
                  <a16:creationId xmlns:a16="http://schemas.microsoft.com/office/drawing/2014/main" xmlns="" id="{BA6F96DB-C6AB-FD43-BC22-C1A4B263852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39318" y="2692907"/>
              <a:ext cx="1036938" cy="536430"/>
            </a:xfrm>
            <a:prstGeom prst="rect">
              <a:avLst/>
            </a:prstGeom>
          </p:spPr>
        </p:pic>
        <p:sp>
          <p:nvSpPr>
            <p:cNvPr id="31" name="Title 1">
              <a:extLst>
                <a:ext uri="{FF2B5EF4-FFF2-40B4-BE49-F238E27FC236}">
                  <a16:creationId xmlns:a16="http://schemas.microsoft.com/office/drawing/2014/main" xmlns="" id="{D4D456EF-C4A1-BB44-8765-2602C9E1A707}"/>
                </a:ext>
              </a:extLst>
            </p:cNvPr>
            <p:cNvSpPr txBox="1">
              <a:spLocks/>
            </p:cNvSpPr>
            <p:nvPr/>
          </p:nvSpPr>
          <p:spPr>
            <a:xfrm>
              <a:off x="6753948" y="2938466"/>
              <a:ext cx="1535544" cy="781371"/>
            </a:xfrm>
            <a:prstGeom prst="rect">
              <a:avLst/>
            </a:prstGeom>
          </p:spPr>
          <p:txBody>
            <a:bodyPr vert="horz" lIns="91440" tIns="45720" rIns="91440" bIns="45720" rtlCol="0" anchor="t" anchorCtr="0">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1600" dirty="0">
                  <a:latin typeface="Lato" panose="020F0502020204030203" pitchFamily="34" charset="77"/>
                </a:rPr>
                <a:t>Professional </a:t>
              </a:r>
              <a:r>
                <a:rPr lang="de-DE" sz="1600" dirty="0" err="1">
                  <a:latin typeface="Lato" panose="020F0502020204030203" pitchFamily="34" charset="77"/>
                </a:rPr>
                <a:t>associations</a:t>
              </a:r>
              <a:endParaRPr lang="de-DE" sz="1600" dirty="0">
                <a:latin typeface="Lato" panose="020F0502020204030203" pitchFamily="34" charset="77"/>
              </a:endParaRPr>
            </a:p>
          </p:txBody>
        </p:sp>
      </p:grpSp>
    </p:spTree>
    <p:extLst>
      <p:ext uri="{BB962C8B-B14F-4D97-AF65-F5344CB8AC3E}">
        <p14:creationId xmlns:p14="http://schemas.microsoft.com/office/powerpoint/2010/main" val="38791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8D6BAF9A-9008-C944-8BC2-A882A6D525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6051" y="1974851"/>
            <a:ext cx="1200149" cy="1200149"/>
          </a:xfrm>
          <a:prstGeom prst="rect">
            <a:avLst/>
          </a:prstGeom>
        </p:spPr>
      </p:pic>
      <p:sp>
        <p:nvSpPr>
          <p:cNvPr id="2" name="Title 1">
            <a:extLst>
              <a:ext uri="{FF2B5EF4-FFF2-40B4-BE49-F238E27FC236}">
                <a16:creationId xmlns:a16="http://schemas.microsoft.com/office/drawing/2014/main" xmlns="" id="{30CEF985-1E8F-0740-B757-BE58BC7CD31A}"/>
              </a:ext>
            </a:extLst>
          </p:cNvPr>
          <p:cNvSpPr>
            <a:spLocks noGrp="1"/>
          </p:cNvSpPr>
          <p:nvPr>
            <p:ph type="title"/>
          </p:nvPr>
        </p:nvSpPr>
        <p:spPr/>
        <p:txBody>
          <a:bodyPr/>
          <a:lstStyle/>
          <a:p>
            <a:r>
              <a:rPr lang="en" dirty="0"/>
              <a:t>Health consequences of violence against children</a:t>
            </a:r>
            <a:endParaRPr lang="de-DE" dirty="0"/>
          </a:p>
        </p:txBody>
      </p:sp>
      <p:sp>
        <p:nvSpPr>
          <p:cNvPr id="3" name="Footer Placeholder 2">
            <a:extLst>
              <a:ext uri="{FF2B5EF4-FFF2-40B4-BE49-F238E27FC236}">
                <a16:creationId xmlns:a16="http://schemas.microsoft.com/office/drawing/2014/main" xmlns="" id="{22A539F6-60E4-474E-8B4D-2533A49E8A2F}"/>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30AACDC3-953C-B148-B15C-E7D74CE5A7DA}"/>
              </a:ext>
            </a:extLst>
          </p:cNvPr>
          <p:cNvSpPr>
            <a:spLocks noGrp="1"/>
          </p:cNvSpPr>
          <p:nvPr>
            <p:ph type="sldNum" sz="quarter" idx="12"/>
          </p:nvPr>
        </p:nvSpPr>
        <p:spPr/>
        <p:txBody>
          <a:bodyPr/>
          <a:lstStyle/>
          <a:p>
            <a:fld id="{3653EAE3-D965-ED4D-8CFF-3330FB4F2C12}" type="slidenum">
              <a:rPr lang="en-US" smtClean="0"/>
              <a:pPr/>
              <a:t>5</a:t>
            </a:fld>
            <a:endParaRPr lang="en-US" dirty="0"/>
          </a:p>
        </p:txBody>
      </p:sp>
      <p:sp>
        <p:nvSpPr>
          <p:cNvPr id="24" name="Title 1">
            <a:extLst>
              <a:ext uri="{FF2B5EF4-FFF2-40B4-BE49-F238E27FC236}">
                <a16:creationId xmlns:a16="http://schemas.microsoft.com/office/drawing/2014/main" xmlns="" id="{6D13A1A6-0A21-C64D-95E1-762EBBCBD805}"/>
              </a:ext>
            </a:extLst>
          </p:cNvPr>
          <p:cNvSpPr txBox="1">
            <a:spLocks/>
          </p:cNvSpPr>
          <p:nvPr/>
        </p:nvSpPr>
        <p:spPr>
          <a:xfrm>
            <a:off x="600454" y="4062006"/>
            <a:ext cx="1172891" cy="250736"/>
          </a:xfrm>
          <a:prstGeom prst="rect">
            <a:avLst/>
          </a:prstGeom>
          <a:noFill/>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nSpc>
                <a:spcPct val="120000"/>
              </a:lnSpc>
            </a:pPr>
            <a:r>
              <a:rPr lang="de-DE" sz="800" b="0" dirty="0" err="1">
                <a:latin typeface="Lato Light" panose="020F0302020204030203" pitchFamily="34" charset="77"/>
              </a:rPr>
              <a:t>Direct</a:t>
            </a:r>
            <a:r>
              <a:rPr lang="de-DE" sz="800" b="0" dirty="0">
                <a:latin typeface="Lato Light" panose="020F0302020204030203" pitchFamily="34" charset="77"/>
              </a:rPr>
              <a:t> </a:t>
            </a:r>
            <a:r>
              <a:rPr lang="de-DE" sz="800" b="0" dirty="0" err="1">
                <a:latin typeface="Lato Light" panose="020F0302020204030203" pitchFamily="34" charset="77"/>
              </a:rPr>
              <a:t>effect</a:t>
            </a:r>
            <a:endParaRPr lang="de-DE" sz="800" b="0" dirty="0">
              <a:latin typeface="Lato Light" panose="020F0302020204030203" pitchFamily="34" charset="77"/>
            </a:endParaRPr>
          </a:p>
        </p:txBody>
      </p:sp>
      <p:sp>
        <p:nvSpPr>
          <p:cNvPr id="25" name="Title 1">
            <a:extLst>
              <a:ext uri="{FF2B5EF4-FFF2-40B4-BE49-F238E27FC236}">
                <a16:creationId xmlns:a16="http://schemas.microsoft.com/office/drawing/2014/main" xmlns="" id="{294B7E1D-EB93-0349-B413-19190527BB94}"/>
              </a:ext>
            </a:extLst>
          </p:cNvPr>
          <p:cNvSpPr txBox="1">
            <a:spLocks/>
          </p:cNvSpPr>
          <p:nvPr/>
        </p:nvSpPr>
        <p:spPr>
          <a:xfrm>
            <a:off x="600454" y="4399045"/>
            <a:ext cx="1523274" cy="428883"/>
          </a:xfrm>
          <a:prstGeom prst="rect">
            <a:avLst/>
          </a:prstGeom>
          <a:noFill/>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nSpc>
                <a:spcPct val="120000"/>
              </a:lnSpc>
            </a:pPr>
            <a:r>
              <a:rPr lang="en" sz="800" b="0" dirty="0">
                <a:latin typeface="Lato Light" panose="020F0302020204030203" pitchFamily="34" charset="77"/>
              </a:rPr>
              <a:t>Indirect effect due to adoption of high-risk </a:t>
            </a:r>
            <a:r>
              <a:rPr lang="en" sz="800" b="0" dirty="0" err="1">
                <a:latin typeface="Lato Light" panose="020F0302020204030203" pitchFamily="34" charset="77"/>
              </a:rPr>
              <a:t>behaviour</a:t>
            </a:r>
            <a:endParaRPr lang="de-DE" sz="800" b="0" dirty="0">
              <a:latin typeface="Lato Light" panose="020F0302020204030203" pitchFamily="34" charset="77"/>
            </a:endParaRPr>
          </a:p>
        </p:txBody>
      </p:sp>
      <p:sp>
        <p:nvSpPr>
          <p:cNvPr id="26" name="Oval 25">
            <a:extLst>
              <a:ext uri="{FF2B5EF4-FFF2-40B4-BE49-F238E27FC236}">
                <a16:creationId xmlns:a16="http://schemas.microsoft.com/office/drawing/2014/main" xmlns="" id="{D0C18EC0-F001-744F-9807-CBE1289F51F1}"/>
              </a:ext>
            </a:extLst>
          </p:cNvPr>
          <p:cNvSpPr/>
          <p:nvPr/>
        </p:nvSpPr>
        <p:spPr>
          <a:xfrm>
            <a:off x="323850" y="4053815"/>
            <a:ext cx="270635" cy="270635"/>
          </a:xfrm>
          <a:prstGeom prst="ellipse">
            <a:avLst/>
          </a:prstGeom>
          <a:solidFill>
            <a:srgbClr val="2B2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xmlns="" id="{64AEA8A8-56F7-6544-872A-C2CDEE612121}"/>
              </a:ext>
            </a:extLst>
          </p:cNvPr>
          <p:cNvSpPr/>
          <p:nvPr/>
        </p:nvSpPr>
        <p:spPr>
          <a:xfrm>
            <a:off x="323850" y="4494802"/>
            <a:ext cx="270635" cy="270635"/>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oup 18">
            <a:extLst>
              <a:ext uri="{FF2B5EF4-FFF2-40B4-BE49-F238E27FC236}">
                <a16:creationId xmlns:a16="http://schemas.microsoft.com/office/drawing/2014/main" xmlns="" id="{BF4F17FE-05AF-7844-8C1E-A80D5370AE8D}"/>
              </a:ext>
            </a:extLst>
          </p:cNvPr>
          <p:cNvGrpSpPr/>
          <p:nvPr/>
        </p:nvGrpSpPr>
        <p:grpSpPr>
          <a:xfrm>
            <a:off x="4671660" y="866382"/>
            <a:ext cx="2962551" cy="1417804"/>
            <a:chOff x="4671660" y="866382"/>
            <a:chExt cx="2962551" cy="1417804"/>
          </a:xfrm>
        </p:grpSpPr>
        <p:sp>
          <p:nvSpPr>
            <p:cNvPr id="14" name="Title 1">
              <a:extLst>
                <a:ext uri="{FF2B5EF4-FFF2-40B4-BE49-F238E27FC236}">
                  <a16:creationId xmlns:a16="http://schemas.microsoft.com/office/drawing/2014/main" xmlns="" id="{E8165608-D79A-AD43-8172-C546510CA2C9}"/>
                </a:ext>
              </a:extLst>
            </p:cNvPr>
            <p:cNvSpPr txBox="1">
              <a:spLocks/>
            </p:cNvSpPr>
            <p:nvPr/>
          </p:nvSpPr>
          <p:spPr>
            <a:xfrm>
              <a:off x="6062868" y="912788"/>
              <a:ext cx="1571343" cy="456927"/>
            </a:xfrm>
            <a:prstGeom prst="rect">
              <a:avLst/>
            </a:prstGeom>
            <a:noFill/>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nSpc>
                  <a:spcPct val="100000"/>
                </a:lnSpc>
              </a:pPr>
              <a:r>
                <a:rPr lang="en" sz="1400" cap="all" dirty="0">
                  <a:latin typeface="Lato Heavy" panose="020F0502020204030203" pitchFamily="34" charset="77"/>
                </a:rPr>
                <a:t>INJURY</a:t>
              </a:r>
              <a:endParaRPr lang="de-DE" sz="1400" cap="all" dirty="0">
                <a:latin typeface="Lato Heavy" panose="020F0502020204030203" pitchFamily="34" charset="77"/>
              </a:endParaRPr>
            </a:p>
          </p:txBody>
        </p:sp>
        <p:pic>
          <p:nvPicPr>
            <p:cNvPr id="7" name="Picture 6">
              <a:extLst>
                <a:ext uri="{FF2B5EF4-FFF2-40B4-BE49-F238E27FC236}">
                  <a16:creationId xmlns:a16="http://schemas.microsoft.com/office/drawing/2014/main" xmlns="" id="{F4BF7C9B-70D8-684F-825E-A8610C33F5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1660" y="866382"/>
              <a:ext cx="1284640" cy="1417804"/>
            </a:xfrm>
            <a:prstGeom prst="rect">
              <a:avLst/>
            </a:prstGeom>
          </p:spPr>
        </p:pic>
      </p:grpSp>
      <p:grpSp>
        <p:nvGrpSpPr>
          <p:cNvPr id="20" name="Group 19">
            <a:extLst>
              <a:ext uri="{FF2B5EF4-FFF2-40B4-BE49-F238E27FC236}">
                <a16:creationId xmlns:a16="http://schemas.microsoft.com/office/drawing/2014/main" xmlns="" id="{131CC536-7E88-0449-8FC0-BCEE50C586F4}"/>
              </a:ext>
            </a:extLst>
          </p:cNvPr>
          <p:cNvGrpSpPr/>
          <p:nvPr/>
        </p:nvGrpSpPr>
        <p:grpSpPr>
          <a:xfrm>
            <a:off x="4954747" y="2069622"/>
            <a:ext cx="3947774" cy="1984193"/>
            <a:chOff x="4954747" y="2069622"/>
            <a:chExt cx="3947774" cy="1984193"/>
          </a:xfrm>
        </p:grpSpPr>
        <p:sp>
          <p:nvSpPr>
            <p:cNvPr id="10" name="Title 1">
              <a:extLst>
                <a:ext uri="{FF2B5EF4-FFF2-40B4-BE49-F238E27FC236}">
                  <a16:creationId xmlns:a16="http://schemas.microsoft.com/office/drawing/2014/main" xmlns="" id="{404B1266-D07E-BA43-8854-89F429DB85C2}"/>
                </a:ext>
              </a:extLst>
            </p:cNvPr>
            <p:cNvSpPr txBox="1">
              <a:spLocks/>
            </p:cNvSpPr>
            <p:nvPr/>
          </p:nvSpPr>
          <p:spPr>
            <a:xfrm>
              <a:off x="6454249" y="2724464"/>
              <a:ext cx="2448272" cy="1329351"/>
            </a:xfrm>
            <a:prstGeom prst="rect">
              <a:avLst/>
            </a:prstGeom>
            <a:noFill/>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nSpc>
                  <a:spcPct val="120000"/>
                </a:lnSpc>
              </a:pPr>
              <a:r>
                <a:rPr lang="en" sz="1400" cap="all" dirty="0">
                  <a:latin typeface="Lato Heavy" panose="020F0502020204030203" pitchFamily="34" charset="77"/>
                </a:rPr>
                <a:t>Non-communicable disease and risk </a:t>
              </a:r>
              <a:r>
                <a:rPr lang="en" sz="1400" cap="all" dirty="0" err="1">
                  <a:latin typeface="Lato Heavy" panose="020F0502020204030203" pitchFamily="34" charset="77"/>
                </a:rPr>
                <a:t>behaviours</a:t>
              </a:r>
              <a:endParaRPr lang="de-DE" sz="1400" cap="all" dirty="0">
                <a:latin typeface="Lato Heavy" panose="020F0502020204030203" pitchFamily="34" charset="77"/>
              </a:endParaRPr>
            </a:p>
          </p:txBody>
        </p:sp>
        <p:pic>
          <p:nvPicPr>
            <p:cNvPr id="8" name="Picture 7">
              <a:extLst>
                <a:ext uri="{FF2B5EF4-FFF2-40B4-BE49-F238E27FC236}">
                  <a16:creationId xmlns:a16="http://schemas.microsoft.com/office/drawing/2014/main" xmlns="" id="{D6D181B7-0F0A-3D4A-8B3B-CA806C2898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4747" y="2069622"/>
              <a:ext cx="1483129" cy="1901245"/>
            </a:xfrm>
            <a:prstGeom prst="rect">
              <a:avLst/>
            </a:prstGeom>
          </p:spPr>
        </p:pic>
      </p:grpSp>
      <p:grpSp>
        <p:nvGrpSpPr>
          <p:cNvPr id="21" name="Group 20">
            <a:extLst>
              <a:ext uri="{FF2B5EF4-FFF2-40B4-BE49-F238E27FC236}">
                <a16:creationId xmlns:a16="http://schemas.microsoft.com/office/drawing/2014/main" xmlns="" id="{8C88DD40-9A97-FE4F-ADBE-5EDD1C2C42F1}"/>
              </a:ext>
            </a:extLst>
          </p:cNvPr>
          <p:cNvGrpSpPr/>
          <p:nvPr/>
        </p:nvGrpSpPr>
        <p:grpSpPr>
          <a:xfrm>
            <a:off x="3273184" y="3107129"/>
            <a:ext cx="2597632" cy="2054352"/>
            <a:chOff x="3273184" y="3107129"/>
            <a:chExt cx="2597632" cy="2054352"/>
          </a:xfrm>
        </p:grpSpPr>
        <p:sp>
          <p:nvSpPr>
            <p:cNvPr id="11" name="Title 1">
              <a:extLst>
                <a:ext uri="{FF2B5EF4-FFF2-40B4-BE49-F238E27FC236}">
                  <a16:creationId xmlns:a16="http://schemas.microsoft.com/office/drawing/2014/main" xmlns="" id="{36D9627B-DE07-6F45-ABAC-9D97F84A58C3}"/>
                </a:ext>
              </a:extLst>
            </p:cNvPr>
            <p:cNvSpPr txBox="1">
              <a:spLocks/>
            </p:cNvSpPr>
            <p:nvPr/>
          </p:nvSpPr>
          <p:spPr>
            <a:xfrm>
              <a:off x="3273184" y="4369393"/>
              <a:ext cx="2597632" cy="792088"/>
            </a:xfrm>
            <a:prstGeom prst="rect">
              <a:avLst/>
            </a:prstGeom>
            <a:noFill/>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lnSpc>
                  <a:spcPct val="120000"/>
                </a:lnSpc>
              </a:pPr>
              <a:r>
                <a:rPr lang="en" sz="1400" cap="all" dirty="0">
                  <a:latin typeface="Lato Heavy" panose="020F0502020204030203" pitchFamily="34" charset="77"/>
                </a:rPr>
                <a:t>communicable disease and risk </a:t>
              </a:r>
              <a:r>
                <a:rPr lang="en" sz="1400" cap="all" dirty="0" err="1">
                  <a:latin typeface="Lato Heavy" panose="020F0502020204030203" pitchFamily="34" charset="77"/>
                </a:rPr>
                <a:t>behaviours</a:t>
              </a:r>
              <a:endParaRPr lang="de-DE" sz="1400" cap="all" dirty="0">
                <a:latin typeface="Lato Heavy" panose="020F0502020204030203" pitchFamily="34" charset="77"/>
              </a:endParaRPr>
            </a:p>
          </p:txBody>
        </p:sp>
        <p:pic>
          <p:nvPicPr>
            <p:cNvPr id="12" name="Picture 11">
              <a:extLst>
                <a:ext uri="{FF2B5EF4-FFF2-40B4-BE49-F238E27FC236}">
                  <a16:creationId xmlns:a16="http://schemas.microsoft.com/office/drawing/2014/main" xmlns="" id="{39F1E959-B9B8-AF4A-ADB5-270CB8744C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7756" y="3107129"/>
              <a:ext cx="1271209" cy="1200148"/>
            </a:xfrm>
            <a:prstGeom prst="rect">
              <a:avLst/>
            </a:prstGeom>
          </p:spPr>
        </p:pic>
      </p:grpSp>
      <p:grpSp>
        <p:nvGrpSpPr>
          <p:cNvPr id="22" name="Group 21">
            <a:extLst>
              <a:ext uri="{FF2B5EF4-FFF2-40B4-BE49-F238E27FC236}">
                <a16:creationId xmlns:a16="http://schemas.microsoft.com/office/drawing/2014/main" xmlns="" id="{249A6CD8-0890-9C48-A3B2-BE2C966E4FA3}"/>
              </a:ext>
            </a:extLst>
          </p:cNvPr>
          <p:cNvGrpSpPr/>
          <p:nvPr/>
        </p:nvGrpSpPr>
        <p:grpSpPr>
          <a:xfrm>
            <a:off x="683568" y="2162142"/>
            <a:ext cx="3426416" cy="1618226"/>
            <a:chOff x="683568" y="2162142"/>
            <a:chExt cx="3426416" cy="1618226"/>
          </a:xfrm>
        </p:grpSpPr>
        <p:sp>
          <p:nvSpPr>
            <p:cNvPr id="13" name="Title 1">
              <a:extLst>
                <a:ext uri="{FF2B5EF4-FFF2-40B4-BE49-F238E27FC236}">
                  <a16:creationId xmlns:a16="http://schemas.microsoft.com/office/drawing/2014/main" xmlns="" id="{1FCF455E-550B-F04F-B0C9-C24D51528779}"/>
                </a:ext>
              </a:extLst>
            </p:cNvPr>
            <p:cNvSpPr txBox="1">
              <a:spLocks/>
            </p:cNvSpPr>
            <p:nvPr/>
          </p:nvSpPr>
          <p:spPr>
            <a:xfrm>
              <a:off x="683568" y="2424036"/>
              <a:ext cx="1656184" cy="906471"/>
            </a:xfrm>
            <a:prstGeom prst="rect">
              <a:avLst/>
            </a:prstGeom>
            <a:noFill/>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r">
                <a:lnSpc>
                  <a:spcPct val="120000"/>
                </a:lnSpc>
              </a:pPr>
              <a:r>
                <a:rPr lang="de-DE" sz="1400" cap="all" dirty="0" err="1">
                  <a:latin typeface="Lato Heavy" panose="020F0502020204030203" pitchFamily="34" charset="77"/>
                </a:rPr>
                <a:t>Maternal</a:t>
              </a:r>
              <a:r>
                <a:rPr lang="de-DE" sz="1400" cap="all" dirty="0">
                  <a:latin typeface="Lato Heavy" panose="020F0502020204030203" pitchFamily="34" charset="77"/>
                </a:rPr>
                <a:t>  </a:t>
              </a:r>
              <a:r>
                <a:rPr lang="de-DE" sz="1400" cap="all" dirty="0" err="1">
                  <a:latin typeface="Lato Heavy" panose="020F0502020204030203" pitchFamily="34" charset="77"/>
                </a:rPr>
                <a:t>and</a:t>
              </a:r>
              <a:r>
                <a:rPr lang="de-DE" sz="1400" cap="all" dirty="0">
                  <a:latin typeface="Lato Heavy" panose="020F0502020204030203" pitchFamily="34" charset="77"/>
                </a:rPr>
                <a:t> </a:t>
              </a:r>
              <a:r>
                <a:rPr lang="de-DE" sz="1400" cap="all" dirty="0" err="1">
                  <a:latin typeface="Lato Heavy" panose="020F0502020204030203" pitchFamily="34" charset="77"/>
                </a:rPr>
                <a:t>child</a:t>
              </a:r>
              <a:r>
                <a:rPr lang="de-DE" sz="1400" cap="all" dirty="0">
                  <a:latin typeface="Lato Heavy" panose="020F0502020204030203" pitchFamily="34" charset="77"/>
                </a:rPr>
                <a:t> </a:t>
              </a:r>
              <a:r>
                <a:rPr lang="de-DE" sz="1400" cap="all" dirty="0" err="1">
                  <a:latin typeface="Lato Heavy" panose="020F0502020204030203" pitchFamily="34" charset="77"/>
                </a:rPr>
                <a:t>health</a:t>
              </a:r>
              <a:endParaRPr lang="de-DE" sz="1400" cap="all" dirty="0">
                <a:latin typeface="Lato Heavy" panose="020F0502020204030203" pitchFamily="34" charset="77"/>
              </a:endParaRPr>
            </a:p>
          </p:txBody>
        </p:sp>
        <p:pic>
          <p:nvPicPr>
            <p:cNvPr id="15" name="Picture 14">
              <a:extLst>
                <a:ext uri="{FF2B5EF4-FFF2-40B4-BE49-F238E27FC236}">
                  <a16:creationId xmlns:a16="http://schemas.microsoft.com/office/drawing/2014/main" xmlns="" id="{A7B808DE-5069-6A47-A667-52F3CBF601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68040" y="2162142"/>
              <a:ext cx="1341944" cy="1618226"/>
            </a:xfrm>
            <a:prstGeom prst="rect">
              <a:avLst/>
            </a:prstGeom>
          </p:spPr>
        </p:pic>
      </p:grpSp>
      <p:grpSp>
        <p:nvGrpSpPr>
          <p:cNvPr id="28" name="Group 27">
            <a:extLst>
              <a:ext uri="{FF2B5EF4-FFF2-40B4-BE49-F238E27FC236}">
                <a16:creationId xmlns:a16="http://schemas.microsoft.com/office/drawing/2014/main" xmlns="" id="{CF25C2C0-D5F3-5446-B28C-702342F8B292}"/>
              </a:ext>
            </a:extLst>
          </p:cNvPr>
          <p:cNvGrpSpPr/>
          <p:nvPr/>
        </p:nvGrpSpPr>
        <p:grpSpPr>
          <a:xfrm>
            <a:off x="1187623" y="794181"/>
            <a:ext cx="3304999" cy="1459911"/>
            <a:chOff x="1187623" y="794181"/>
            <a:chExt cx="3304999" cy="1459911"/>
          </a:xfrm>
        </p:grpSpPr>
        <p:sp>
          <p:nvSpPr>
            <p:cNvPr id="9" name="Title 1">
              <a:extLst>
                <a:ext uri="{FF2B5EF4-FFF2-40B4-BE49-F238E27FC236}">
                  <a16:creationId xmlns:a16="http://schemas.microsoft.com/office/drawing/2014/main" xmlns="" id="{B2D32E6B-5398-5742-9C14-6E89FEAE62BB}"/>
                </a:ext>
              </a:extLst>
            </p:cNvPr>
            <p:cNvSpPr txBox="1">
              <a:spLocks/>
            </p:cNvSpPr>
            <p:nvPr/>
          </p:nvSpPr>
          <p:spPr>
            <a:xfrm>
              <a:off x="1187623" y="794181"/>
              <a:ext cx="1893510" cy="780416"/>
            </a:xfrm>
            <a:prstGeom prst="rect">
              <a:avLst/>
            </a:prstGeom>
            <a:noFill/>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r">
                <a:lnSpc>
                  <a:spcPct val="100000"/>
                </a:lnSpc>
              </a:pPr>
              <a:r>
                <a:rPr lang="de-DE" sz="1400" cap="all" dirty="0">
                  <a:latin typeface="Lato Heavy" panose="020F0502020204030203" pitchFamily="34" charset="77"/>
                </a:rPr>
                <a:t>Mental </a:t>
              </a:r>
              <a:r>
                <a:rPr lang="de-DE" sz="1400" cap="all" dirty="0" err="1">
                  <a:latin typeface="Lato Heavy" panose="020F0502020204030203" pitchFamily="34" charset="77"/>
                </a:rPr>
                <a:t>health</a:t>
              </a:r>
              <a:r>
                <a:rPr lang="de-DE" sz="1400" cap="all" dirty="0">
                  <a:latin typeface="Lato Heavy" panose="020F0502020204030203" pitchFamily="34" charset="77"/>
                </a:rPr>
                <a:t> </a:t>
              </a:r>
              <a:r>
                <a:rPr lang="de-DE" sz="1400" cap="all" dirty="0" err="1">
                  <a:latin typeface="Lato Heavy" panose="020F0502020204030203" pitchFamily="34" charset="77"/>
                </a:rPr>
                <a:t>problems</a:t>
              </a:r>
              <a:endParaRPr lang="de-DE" sz="1400" cap="all" dirty="0">
                <a:latin typeface="Lato Heavy" panose="020F0502020204030203" pitchFamily="34" charset="77"/>
              </a:endParaRPr>
            </a:p>
          </p:txBody>
        </p:sp>
        <p:pic>
          <p:nvPicPr>
            <p:cNvPr id="16" name="Picture 15">
              <a:extLst>
                <a:ext uri="{FF2B5EF4-FFF2-40B4-BE49-F238E27FC236}">
                  <a16:creationId xmlns:a16="http://schemas.microsoft.com/office/drawing/2014/main" xmlns="" id="{FACB5A96-0350-4E41-9C1B-DA02DB01F62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04518" y="836288"/>
              <a:ext cx="1188104" cy="1417804"/>
            </a:xfrm>
            <a:prstGeom prst="rect">
              <a:avLst/>
            </a:prstGeom>
          </p:spPr>
        </p:pic>
      </p:grpSp>
      <p:grpSp>
        <p:nvGrpSpPr>
          <p:cNvPr id="46" name="Group 45">
            <a:extLst>
              <a:ext uri="{FF2B5EF4-FFF2-40B4-BE49-F238E27FC236}">
                <a16:creationId xmlns:a16="http://schemas.microsoft.com/office/drawing/2014/main" xmlns="" id="{A853A549-CC98-FA40-9E3B-1894C94254B5}"/>
              </a:ext>
            </a:extLst>
          </p:cNvPr>
          <p:cNvGrpSpPr/>
          <p:nvPr/>
        </p:nvGrpSpPr>
        <p:grpSpPr>
          <a:xfrm>
            <a:off x="683568" y="794181"/>
            <a:ext cx="8218953" cy="4367300"/>
            <a:chOff x="835968" y="946581"/>
            <a:chExt cx="8218953" cy="4367300"/>
          </a:xfrm>
        </p:grpSpPr>
        <p:pic>
          <p:nvPicPr>
            <p:cNvPr id="30" name="Picture 29">
              <a:extLst>
                <a:ext uri="{FF2B5EF4-FFF2-40B4-BE49-F238E27FC236}">
                  <a16:creationId xmlns:a16="http://schemas.microsoft.com/office/drawing/2014/main" xmlns="" id="{83BC6293-A821-8940-AE69-E86E0B70D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8451" y="2127251"/>
              <a:ext cx="1200149" cy="1200149"/>
            </a:xfrm>
            <a:prstGeom prst="rect">
              <a:avLst/>
            </a:prstGeom>
          </p:spPr>
        </p:pic>
        <p:grpSp>
          <p:nvGrpSpPr>
            <p:cNvPr id="31" name="Group 30">
              <a:extLst>
                <a:ext uri="{FF2B5EF4-FFF2-40B4-BE49-F238E27FC236}">
                  <a16:creationId xmlns:a16="http://schemas.microsoft.com/office/drawing/2014/main" xmlns="" id="{9D6E3D45-18BA-D94F-BDB6-D76559E10B0F}"/>
                </a:ext>
              </a:extLst>
            </p:cNvPr>
            <p:cNvGrpSpPr/>
            <p:nvPr/>
          </p:nvGrpSpPr>
          <p:grpSpPr>
            <a:xfrm>
              <a:off x="4824060" y="1018782"/>
              <a:ext cx="2962551" cy="1417804"/>
              <a:chOff x="4671660" y="866382"/>
              <a:chExt cx="2962551" cy="1417804"/>
            </a:xfrm>
          </p:grpSpPr>
          <p:sp>
            <p:nvSpPr>
              <p:cNvPr id="32" name="Title 1">
                <a:extLst>
                  <a:ext uri="{FF2B5EF4-FFF2-40B4-BE49-F238E27FC236}">
                    <a16:creationId xmlns:a16="http://schemas.microsoft.com/office/drawing/2014/main" xmlns="" id="{5330597C-B1E9-0B42-8452-7F2EB6D80759}"/>
                  </a:ext>
                </a:extLst>
              </p:cNvPr>
              <p:cNvSpPr txBox="1">
                <a:spLocks/>
              </p:cNvSpPr>
              <p:nvPr/>
            </p:nvSpPr>
            <p:spPr>
              <a:xfrm>
                <a:off x="6062868" y="912788"/>
                <a:ext cx="1571343" cy="456927"/>
              </a:xfrm>
              <a:prstGeom prst="rect">
                <a:avLst/>
              </a:prstGeom>
              <a:noFill/>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nSpc>
                    <a:spcPct val="100000"/>
                  </a:lnSpc>
                </a:pPr>
                <a:r>
                  <a:rPr lang="en" sz="1400" cap="all" dirty="0">
                    <a:latin typeface="Lato Heavy" panose="020F0502020204030203" pitchFamily="34" charset="77"/>
                  </a:rPr>
                  <a:t>INJURY</a:t>
                </a:r>
                <a:endParaRPr lang="de-DE" sz="1400" cap="all" dirty="0">
                  <a:latin typeface="Lato Heavy" panose="020F0502020204030203" pitchFamily="34" charset="77"/>
                </a:endParaRPr>
              </a:p>
            </p:txBody>
          </p:sp>
          <p:pic>
            <p:nvPicPr>
              <p:cNvPr id="33" name="Picture 32">
                <a:extLst>
                  <a:ext uri="{FF2B5EF4-FFF2-40B4-BE49-F238E27FC236}">
                    <a16:creationId xmlns:a16="http://schemas.microsoft.com/office/drawing/2014/main" xmlns="" id="{EC29C898-3AF3-5D4A-9259-8D641E955F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1660" y="866382"/>
                <a:ext cx="1284640" cy="1417804"/>
              </a:xfrm>
              <a:prstGeom prst="rect">
                <a:avLst/>
              </a:prstGeom>
            </p:spPr>
          </p:pic>
        </p:grpSp>
        <p:grpSp>
          <p:nvGrpSpPr>
            <p:cNvPr id="34" name="Group 33">
              <a:extLst>
                <a:ext uri="{FF2B5EF4-FFF2-40B4-BE49-F238E27FC236}">
                  <a16:creationId xmlns:a16="http://schemas.microsoft.com/office/drawing/2014/main" xmlns="" id="{949DBF6E-422B-0B46-AA8A-DCB5B9DC1B01}"/>
                </a:ext>
              </a:extLst>
            </p:cNvPr>
            <p:cNvGrpSpPr/>
            <p:nvPr/>
          </p:nvGrpSpPr>
          <p:grpSpPr>
            <a:xfrm>
              <a:off x="5107147" y="2222022"/>
              <a:ext cx="3947774" cy="1984193"/>
              <a:chOff x="4954747" y="2069622"/>
              <a:chExt cx="3947774" cy="1984193"/>
            </a:xfrm>
          </p:grpSpPr>
          <p:sp>
            <p:nvSpPr>
              <p:cNvPr id="35" name="Title 1">
                <a:extLst>
                  <a:ext uri="{FF2B5EF4-FFF2-40B4-BE49-F238E27FC236}">
                    <a16:creationId xmlns:a16="http://schemas.microsoft.com/office/drawing/2014/main" xmlns="" id="{A0ABF96C-2778-3840-9858-EB860B0ADC13}"/>
                  </a:ext>
                </a:extLst>
              </p:cNvPr>
              <p:cNvSpPr txBox="1">
                <a:spLocks/>
              </p:cNvSpPr>
              <p:nvPr/>
            </p:nvSpPr>
            <p:spPr>
              <a:xfrm>
                <a:off x="6454249" y="2724464"/>
                <a:ext cx="2448272" cy="1329351"/>
              </a:xfrm>
              <a:prstGeom prst="rect">
                <a:avLst/>
              </a:prstGeom>
              <a:noFill/>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nSpc>
                    <a:spcPct val="120000"/>
                  </a:lnSpc>
                </a:pPr>
                <a:r>
                  <a:rPr lang="en" sz="1400" cap="all" dirty="0">
                    <a:latin typeface="Lato Heavy" panose="020F0502020204030203" pitchFamily="34" charset="77"/>
                  </a:rPr>
                  <a:t>Non-communicable </a:t>
                </a:r>
                <a:r>
                  <a:rPr lang="en" sz="1400" cap="all" dirty="0" smtClean="0">
                    <a:latin typeface="Lato Heavy" panose="020F0502020204030203" pitchFamily="34" charset="77"/>
                  </a:rPr>
                  <a:t>disease</a:t>
                </a:r>
                <a:endParaRPr lang="de-DE" sz="1400" cap="all" dirty="0">
                  <a:latin typeface="Lato Heavy" panose="020F0502020204030203" pitchFamily="34" charset="77"/>
                </a:endParaRPr>
              </a:p>
            </p:txBody>
          </p:sp>
          <p:pic>
            <p:nvPicPr>
              <p:cNvPr id="36" name="Picture 35">
                <a:extLst>
                  <a:ext uri="{FF2B5EF4-FFF2-40B4-BE49-F238E27FC236}">
                    <a16:creationId xmlns:a16="http://schemas.microsoft.com/office/drawing/2014/main" xmlns="" id="{47BED997-0A47-414F-9B9F-AFA020AE88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4747" y="2069622"/>
                <a:ext cx="1483129" cy="1901245"/>
              </a:xfrm>
              <a:prstGeom prst="rect">
                <a:avLst/>
              </a:prstGeom>
            </p:spPr>
          </p:pic>
        </p:grpSp>
        <p:grpSp>
          <p:nvGrpSpPr>
            <p:cNvPr id="37" name="Group 36">
              <a:extLst>
                <a:ext uri="{FF2B5EF4-FFF2-40B4-BE49-F238E27FC236}">
                  <a16:creationId xmlns:a16="http://schemas.microsoft.com/office/drawing/2014/main" xmlns="" id="{9C839939-42E8-AF43-931A-994EDC669172}"/>
                </a:ext>
              </a:extLst>
            </p:cNvPr>
            <p:cNvGrpSpPr/>
            <p:nvPr/>
          </p:nvGrpSpPr>
          <p:grpSpPr>
            <a:xfrm>
              <a:off x="3425584" y="3259529"/>
              <a:ext cx="2597632" cy="2054352"/>
              <a:chOff x="3273184" y="3107129"/>
              <a:chExt cx="2597632" cy="2054352"/>
            </a:xfrm>
          </p:grpSpPr>
          <p:sp>
            <p:nvSpPr>
              <p:cNvPr id="38" name="Title 1">
                <a:extLst>
                  <a:ext uri="{FF2B5EF4-FFF2-40B4-BE49-F238E27FC236}">
                    <a16:creationId xmlns:a16="http://schemas.microsoft.com/office/drawing/2014/main" xmlns="" id="{0461C447-F3DF-714F-809E-FC1353ED6880}"/>
                  </a:ext>
                </a:extLst>
              </p:cNvPr>
              <p:cNvSpPr txBox="1">
                <a:spLocks/>
              </p:cNvSpPr>
              <p:nvPr/>
            </p:nvSpPr>
            <p:spPr>
              <a:xfrm>
                <a:off x="3273184" y="4369393"/>
                <a:ext cx="2597632" cy="792088"/>
              </a:xfrm>
              <a:prstGeom prst="rect">
                <a:avLst/>
              </a:prstGeom>
              <a:noFill/>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lnSpc>
                    <a:spcPct val="120000"/>
                  </a:lnSpc>
                </a:pPr>
                <a:r>
                  <a:rPr lang="en" sz="1400" cap="all" dirty="0">
                    <a:latin typeface="Lato Heavy" panose="020F0502020204030203" pitchFamily="34" charset="77"/>
                  </a:rPr>
                  <a:t>communicable disease and risk </a:t>
                </a:r>
                <a:r>
                  <a:rPr lang="en" sz="1400" cap="all" dirty="0" err="1">
                    <a:latin typeface="Lato Heavy" panose="020F0502020204030203" pitchFamily="34" charset="77"/>
                  </a:rPr>
                  <a:t>behaviours</a:t>
                </a:r>
                <a:endParaRPr lang="de-DE" sz="1400" cap="all" dirty="0">
                  <a:latin typeface="Lato Heavy" panose="020F0502020204030203" pitchFamily="34" charset="77"/>
                </a:endParaRPr>
              </a:p>
            </p:txBody>
          </p:sp>
          <p:pic>
            <p:nvPicPr>
              <p:cNvPr id="39" name="Picture 38">
                <a:extLst>
                  <a:ext uri="{FF2B5EF4-FFF2-40B4-BE49-F238E27FC236}">
                    <a16:creationId xmlns:a16="http://schemas.microsoft.com/office/drawing/2014/main" xmlns="" id="{15624924-A4FC-494E-AC75-5D7005F251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7756" y="3107129"/>
                <a:ext cx="1271209" cy="1200148"/>
              </a:xfrm>
              <a:prstGeom prst="rect">
                <a:avLst/>
              </a:prstGeom>
            </p:spPr>
          </p:pic>
        </p:grpSp>
        <p:grpSp>
          <p:nvGrpSpPr>
            <p:cNvPr id="40" name="Group 39">
              <a:extLst>
                <a:ext uri="{FF2B5EF4-FFF2-40B4-BE49-F238E27FC236}">
                  <a16:creationId xmlns:a16="http://schemas.microsoft.com/office/drawing/2014/main" xmlns="" id="{91AE5994-C4C9-3D45-B420-D8F7A053979B}"/>
                </a:ext>
              </a:extLst>
            </p:cNvPr>
            <p:cNvGrpSpPr/>
            <p:nvPr/>
          </p:nvGrpSpPr>
          <p:grpSpPr>
            <a:xfrm>
              <a:off x="835968" y="2314542"/>
              <a:ext cx="3426416" cy="1618226"/>
              <a:chOff x="683568" y="2162142"/>
              <a:chExt cx="3426416" cy="1618226"/>
            </a:xfrm>
          </p:grpSpPr>
          <p:sp>
            <p:nvSpPr>
              <p:cNvPr id="41" name="Title 1">
                <a:extLst>
                  <a:ext uri="{FF2B5EF4-FFF2-40B4-BE49-F238E27FC236}">
                    <a16:creationId xmlns:a16="http://schemas.microsoft.com/office/drawing/2014/main" xmlns="" id="{820A6C0B-4E49-5645-8AC7-D2BE3532100A}"/>
                  </a:ext>
                </a:extLst>
              </p:cNvPr>
              <p:cNvSpPr txBox="1">
                <a:spLocks/>
              </p:cNvSpPr>
              <p:nvPr/>
            </p:nvSpPr>
            <p:spPr>
              <a:xfrm>
                <a:off x="683568" y="2424036"/>
                <a:ext cx="1656184" cy="906471"/>
              </a:xfrm>
              <a:prstGeom prst="rect">
                <a:avLst/>
              </a:prstGeom>
              <a:noFill/>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r">
                  <a:lnSpc>
                    <a:spcPct val="120000"/>
                  </a:lnSpc>
                </a:pPr>
                <a:r>
                  <a:rPr lang="de-DE" sz="1400" cap="all" dirty="0" err="1">
                    <a:latin typeface="Lato Heavy" panose="020F0502020204030203" pitchFamily="34" charset="77"/>
                  </a:rPr>
                  <a:t>Maternal</a:t>
                </a:r>
                <a:r>
                  <a:rPr lang="de-DE" sz="1400" cap="all" dirty="0">
                    <a:latin typeface="Lato Heavy" panose="020F0502020204030203" pitchFamily="34" charset="77"/>
                  </a:rPr>
                  <a:t>  </a:t>
                </a:r>
                <a:r>
                  <a:rPr lang="de-DE" sz="1400" cap="all" dirty="0" err="1">
                    <a:latin typeface="Lato Heavy" panose="020F0502020204030203" pitchFamily="34" charset="77"/>
                  </a:rPr>
                  <a:t>and</a:t>
                </a:r>
                <a:r>
                  <a:rPr lang="de-DE" sz="1400" cap="all" dirty="0">
                    <a:latin typeface="Lato Heavy" panose="020F0502020204030203" pitchFamily="34" charset="77"/>
                  </a:rPr>
                  <a:t> </a:t>
                </a:r>
                <a:r>
                  <a:rPr lang="de-DE" sz="1400" cap="all" dirty="0" err="1">
                    <a:latin typeface="Lato Heavy" panose="020F0502020204030203" pitchFamily="34" charset="77"/>
                  </a:rPr>
                  <a:t>child</a:t>
                </a:r>
                <a:r>
                  <a:rPr lang="de-DE" sz="1400" cap="all" dirty="0">
                    <a:latin typeface="Lato Heavy" panose="020F0502020204030203" pitchFamily="34" charset="77"/>
                  </a:rPr>
                  <a:t> </a:t>
                </a:r>
                <a:r>
                  <a:rPr lang="de-DE" sz="1400" cap="all" dirty="0" err="1">
                    <a:latin typeface="Lato Heavy" panose="020F0502020204030203" pitchFamily="34" charset="77"/>
                  </a:rPr>
                  <a:t>health</a:t>
                </a:r>
                <a:endParaRPr lang="de-DE" sz="1400" cap="all" dirty="0">
                  <a:latin typeface="Lato Heavy" panose="020F0502020204030203" pitchFamily="34" charset="77"/>
                </a:endParaRPr>
              </a:p>
            </p:txBody>
          </p:sp>
          <p:pic>
            <p:nvPicPr>
              <p:cNvPr id="42" name="Picture 41">
                <a:extLst>
                  <a:ext uri="{FF2B5EF4-FFF2-40B4-BE49-F238E27FC236}">
                    <a16:creationId xmlns:a16="http://schemas.microsoft.com/office/drawing/2014/main" xmlns="" id="{CD2FD092-F5D8-0F4F-AB50-B34CE666CE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68040" y="2162142"/>
                <a:ext cx="1341944" cy="1618226"/>
              </a:xfrm>
              <a:prstGeom prst="rect">
                <a:avLst/>
              </a:prstGeom>
            </p:spPr>
          </p:pic>
        </p:grpSp>
        <p:grpSp>
          <p:nvGrpSpPr>
            <p:cNvPr id="43" name="Group 42">
              <a:extLst>
                <a:ext uri="{FF2B5EF4-FFF2-40B4-BE49-F238E27FC236}">
                  <a16:creationId xmlns:a16="http://schemas.microsoft.com/office/drawing/2014/main" xmlns="" id="{6323A369-CD3B-B94A-88D3-D68E9793798D}"/>
                </a:ext>
              </a:extLst>
            </p:cNvPr>
            <p:cNvGrpSpPr/>
            <p:nvPr/>
          </p:nvGrpSpPr>
          <p:grpSpPr>
            <a:xfrm>
              <a:off x="1340023" y="946581"/>
              <a:ext cx="3304999" cy="1459911"/>
              <a:chOff x="1187623" y="794181"/>
              <a:chExt cx="3304999" cy="1459911"/>
            </a:xfrm>
          </p:grpSpPr>
          <p:sp>
            <p:nvSpPr>
              <p:cNvPr id="44" name="Title 1">
                <a:extLst>
                  <a:ext uri="{FF2B5EF4-FFF2-40B4-BE49-F238E27FC236}">
                    <a16:creationId xmlns:a16="http://schemas.microsoft.com/office/drawing/2014/main" xmlns="" id="{210BFC6A-18A3-2B48-A697-15CBC028BBB6}"/>
                  </a:ext>
                </a:extLst>
              </p:cNvPr>
              <p:cNvSpPr txBox="1">
                <a:spLocks/>
              </p:cNvSpPr>
              <p:nvPr/>
            </p:nvSpPr>
            <p:spPr>
              <a:xfrm>
                <a:off x="1187623" y="794181"/>
                <a:ext cx="1893510" cy="780416"/>
              </a:xfrm>
              <a:prstGeom prst="rect">
                <a:avLst/>
              </a:prstGeom>
              <a:noFill/>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r">
                  <a:lnSpc>
                    <a:spcPct val="100000"/>
                  </a:lnSpc>
                </a:pPr>
                <a:r>
                  <a:rPr lang="de-DE" sz="1400" cap="all" dirty="0">
                    <a:latin typeface="Lato Heavy" panose="020F0502020204030203" pitchFamily="34" charset="77"/>
                  </a:rPr>
                  <a:t>Mental </a:t>
                </a:r>
                <a:r>
                  <a:rPr lang="de-DE" sz="1400" cap="all" dirty="0" err="1">
                    <a:latin typeface="Lato Heavy" panose="020F0502020204030203" pitchFamily="34" charset="77"/>
                  </a:rPr>
                  <a:t>health</a:t>
                </a:r>
                <a:r>
                  <a:rPr lang="de-DE" sz="1400" cap="all" dirty="0">
                    <a:latin typeface="Lato Heavy" panose="020F0502020204030203" pitchFamily="34" charset="77"/>
                  </a:rPr>
                  <a:t> </a:t>
                </a:r>
                <a:r>
                  <a:rPr lang="de-DE" sz="1400" cap="all" dirty="0" err="1">
                    <a:latin typeface="Lato Heavy" panose="020F0502020204030203" pitchFamily="34" charset="77"/>
                  </a:rPr>
                  <a:t>problems</a:t>
                </a:r>
                <a:endParaRPr lang="de-DE" sz="1400" cap="all" dirty="0">
                  <a:latin typeface="Lato Heavy" panose="020F0502020204030203" pitchFamily="34" charset="77"/>
                </a:endParaRPr>
              </a:p>
            </p:txBody>
          </p:sp>
          <p:pic>
            <p:nvPicPr>
              <p:cNvPr id="45" name="Picture 44">
                <a:extLst>
                  <a:ext uri="{FF2B5EF4-FFF2-40B4-BE49-F238E27FC236}">
                    <a16:creationId xmlns:a16="http://schemas.microsoft.com/office/drawing/2014/main" xmlns="" id="{A7263CEB-13A2-6A4C-9B32-1B28E50694F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04518" y="836288"/>
                <a:ext cx="1188104" cy="1417804"/>
              </a:xfrm>
              <a:prstGeom prst="rect">
                <a:avLst/>
              </a:prstGeom>
            </p:spPr>
          </p:pic>
        </p:grpSp>
      </p:grpSp>
    </p:spTree>
    <p:extLst>
      <p:ext uri="{BB962C8B-B14F-4D97-AF65-F5344CB8AC3E}">
        <p14:creationId xmlns:p14="http://schemas.microsoft.com/office/powerpoint/2010/main" val="202722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FF8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CD0A5-52C6-074F-AB1F-9E61CB66C8AD}"/>
              </a:ext>
            </a:extLst>
          </p:cNvPr>
          <p:cNvSpPr>
            <a:spLocks noGrp="1"/>
          </p:cNvSpPr>
          <p:nvPr>
            <p:ph type="title"/>
          </p:nvPr>
        </p:nvSpPr>
        <p:spPr/>
        <p:txBody>
          <a:bodyPr/>
          <a:lstStyle/>
          <a:p>
            <a:r>
              <a:rPr lang="en" dirty="0"/>
              <a:t>End Violence Partnership Pathfinding countries</a:t>
            </a:r>
            <a:endParaRPr lang="de-DE" dirty="0"/>
          </a:p>
        </p:txBody>
      </p:sp>
      <p:sp>
        <p:nvSpPr>
          <p:cNvPr id="3" name="Footer Placeholder 2">
            <a:extLst>
              <a:ext uri="{FF2B5EF4-FFF2-40B4-BE49-F238E27FC236}">
                <a16:creationId xmlns:a16="http://schemas.microsoft.com/office/drawing/2014/main" xmlns="" id="{8224B834-AD6C-8048-95E1-C5D88E3FE791}"/>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BA2FC745-68F3-EB4E-84F1-0C3DB1E79B38}"/>
              </a:ext>
            </a:extLst>
          </p:cNvPr>
          <p:cNvSpPr>
            <a:spLocks noGrp="1"/>
          </p:cNvSpPr>
          <p:nvPr>
            <p:ph type="sldNum" sz="quarter" idx="12"/>
          </p:nvPr>
        </p:nvSpPr>
        <p:spPr/>
        <p:txBody>
          <a:bodyPr/>
          <a:lstStyle/>
          <a:p>
            <a:fld id="{3653EAE3-D965-ED4D-8CFF-3330FB4F2C12}" type="slidenum">
              <a:rPr lang="en-US" smtClean="0"/>
              <a:pPr/>
              <a:t>50</a:t>
            </a:fld>
            <a:endParaRPr lang="en-US" dirty="0"/>
          </a:p>
        </p:txBody>
      </p:sp>
      <p:pic>
        <p:nvPicPr>
          <p:cNvPr id="6" name="Picture 5" descr="End Violence Pathfinding Countries 2708_v2_.pdf - Adobe Acrobat Reader DC">
            <a:extLst>
              <a:ext uri="{FF2B5EF4-FFF2-40B4-BE49-F238E27FC236}">
                <a16:creationId xmlns:a16="http://schemas.microsoft.com/office/drawing/2014/main" xmlns="" id="{93A9EDD2-9892-2445-992E-F6CC4CCC95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848" y="1064221"/>
            <a:ext cx="6768430" cy="3877495"/>
          </a:xfrm>
          <a:prstGeom prst="rect">
            <a:avLst/>
          </a:prstGeom>
        </p:spPr>
      </p:pic>
      <p:pic>
        <p:nvPicPr>
          <p:cNvPr id="8" name="Picture 7">
            <a:extLst>
              <a:ext uri="{FF2B5EF4-FFF2-40B4-BE49-F238E27FC236}">
                <a16:creationId xmlns:a16="http://schemas.microsoft.com/office/drawing/2014/main" xmlns="" id="{8A3B42AD-5808-2548-A7B2-B424AA452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163" y="865670"/>
            <a:ext cx="1368150" cy="397102"/>
          </a:xfrm>
          <a:prstGeom prst="rect">
            <a:avLst/>
          </a:prstGeom>
        </p:spPr>
      </p:pic>
      <p:pic>
        <p:nvPicPr>
          <p:cNvPr id="9" name="Picture 8" descr="End Violence Pathfinding Countries 2708_v2_.pdf - Adobe Acrobat Reader DC">
            <a:extLst>
              <a:ext uri="{FF2B5EF4-FFF2-40B4-BE49-F238E27FC236}">
                <a16:creationId xmlns:a16="http://schemas.microsoft.com/office/drawing/2014/main" xmlns="" id="{E36C37ED-2756-2446-A70B-BD7BA423377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343" t="23201" r="20361" b="11298"/>
          <a:stretch/>
        </p:blipFill>
        <p:spPr>
          <a:xfrm>
            <a:off x="323850" y="865670"/>
            <a:ext cx="6948319" cy="3861645"/>
          </a:xfrm>
          <a:prstGeom prst="rect">
            <a:avLst/>
          </a:prstGeom>
        </p:spPr>
      </p:pic>
    </p:spTree>
    <p:extLst>
      <p:ext uri="{BB962C8B-B14F-4D97-AF65-F5344CB8AC3E}">
        <p14:creationId xmlns:p14="http://schemas.microsoft.com/office/powerpoint/2010/main" val="2595818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887D5650-04F9-E84C-A3CB-0B95E4EC32E7}"/>
              </a:ext>
            </a:extLst>
          </p:cNvPr>
          <p:cNvSpPr/>
          <p:nvPr/>
        </p:nvSpPr>
        <p:spPr>
          <a:xfrm>
            <a:off x="3448748" y="2642948"/>
            <a:ext cx="2162064" cy="2162064"/>
          </a:xfrm>
          <a:prstGeom prst="ellipse">
            <a:avLst/>
          </a:prstGeom>
          <a:noFill/>
          <a:ln w="41275">
            <a:solidFill>
              <a:srgbClr val="E8AE1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xmlns="" id="{889999EF-C017-3347-A7B3-CECABF3A950C}"/>
              </a:ext>
            </a:extLst>
          </p:cNvPr>
          <p:cNvSpPr>
            <a:spLocks noGrp="1"/>
          </p:cNvSpPr>
          <p:nvPr>
            <p:ph type="title"/>
          </p:nvPr>
        </p:nvSpPr>
        <p:spPr/>
        <p:txBody>
          <a:bodyPr/>
          <a:lstStyle/>
          <a:p>
            <a:r>
              <a:rPr lang="en" dirty="0">
                <a:solidFill>
                  <a:schemeClr val="bg2">
                    <a:lumMod val="75000"/>
                  </a:schemeClr>
                </a:solidFill>
              </a:rPr>
              <a:t>Key areas for achieving collective impact</a:t>
            </a:r>
            <a:endParaRPr lang="de-DE" dirty="0"/>
          </a:p>
        </p:txBody>
      </p:sp>
      <p:sp>
        <p:nvSpPr>
          <p:cNvPr id="3" name="Footer Placeholder 2">
            <a:extLst>
              <a:ext uri="{FF2B5EF4-FFF2-40B4-BE49-F238E27FC236}">
                <a16:creationId xmlns:a16="http://schemas.microsoft.com/office/drawing/2014/main" xmlns="" id="{66957F63-C7C8-954C-8144-1B7103BEC61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13A6F631-D6EB-D648-90BE-FDCAA3444A98}"/>
              </a:ext>
            </a:extLst>
          </p:cNvPr>
          <p:cNvSpPr>
            <a:spLocks noGrp="1"/>
          </p:cNvSpPr>
          <p:nvPr>
            <p:ph type="sldNum" sz="quarter" idx="12"/>
          </p:nvPr>
        </p:nvSpPr>
        <p:spPr/>
        <p:txBody>
          <a:bodyPr/>
          <a:lstStyle/>
          <a:p>
            <a:fld id="{3653EAE3-D965-ED4D-8CFF-3330FB4F2C12}" type="slidenum">
              <a:rPr lang="en-US" smtClean="0"/>
              <a:pPr/>
              <a:t>51</a:t>
            </a:fld>
            <a:endParaRPr lang="en-US" dirty="0"/>
          </a:p>
        </p:txBody>
      </p:sp>
      <p:sp>
        <p:nvSpPr>
          <p:cNvPr id="7" name="Rounded Rectangle 6">
            <a:extLst>
              <a:ext uri="{FF2B5EF4-FFF2-40B4-BE49-F238E27FC236}">
                <a16:creationId xmlns:a16="http://schemas.microsoft.com/office/drawing/2014/main" xmlns="" id="{4F6C2680-5557-6649-9466-738DBBC36C68}"/>
              </a:ext>
            </a:extLst>
          </p:cNvPr>
          <p:cNvSpPr/>
          <p:nvPr/>
        </p:nvSpPr>
        <p:spPr>
          <a:xfrm>
            <a:off x="-1332656" y="1203598"/>
            <a:ext cx="619787" cy="6480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4" name="Title 3">
            <a:extLst>
              <a:ext uri="{FF2B5EF4-FFF2-40B4-BE49-F238E27FC236}">
                <a16:creationId xmlns:a16="http://schemas.microsoft.com/office/drawing/2014/main" xmlns="" id="{92F3701B-51F5-3D45-B2C6-1434724AF0FF}"/>
              </a:ext>
            </a:extLst>
          </p:cNvPr>
          <p:cNvSpPr txBox="1">
            <a:spLocks/>
          </p:cNvSpPr>
          <p:nvPr/>
        </p:nvSpPr>
        <p:spPr>
          <a:xfrm>
            <a:off x="3500847" y="3867894"/>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Communication</a:t>
            </a:r>
          </a:p>
        </p:txBody>
      </p:sp>
      <p:pic>
        <p:nvPicPr>
          <p:cNvPr id="31" name="Graphic 30">
            <a:extLst>
              <a:ext uri="{FF2B5EF4-FFF2-40B4-BE49-F238E27FC236}">
                <a16:creationId xmlns:a16="http://schemas.microsoft.com/office/drawing/2014/main" xmlns="" id="{A7D9B332-8BB7-4148-89E5-E10CC1D7219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137013" y="3087755"/>
            <a:ext cx="785534" cy="785534"/>
          </a:xfrm>
          <a:prstGeom prst="rect">
            <a:avLst/>
          </a:prstGeom>
        </p:spPr>
      </p:pic>
      <p:sp>
        <p:nvSpPr>
          <p:cNvPr id="6" name="Title 3">
            <a:extLst>
              <a:ext uri="{FF2B5EF4-FFF2-40B4-BE49-F238E27FC236}">
                <a16:creationId xmlns:a16="http://schemas.microsoft.com/office/drawing/2014/main" xmlns="" id="{8332E63A-0302-1A47-AEB3-A3EC0D8677FA}"/>
              </a:ext>
            </a:extLst>
          </p:cNvPr>
          <p:cNvSpPr txBox="1">
            <a:spLocks/>
          </p:cNvSpPr>
          <p:nvPr/>
        </p:nvSpPr>
        <p:spPr>
          <a:xfrm>
            <a:off x="84396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Clear </a:t>
            </a:r>
            <a:r>
              <a:rPr lang="de-DE" sz="1800" b="0" dirty="0" err="1">
                <a:solidFill>
                  <a:schemeClr val="tx1">
                    <a:alpha val="20000"/>
                  </a:schemeClr>
                </a:solidFill>
                <a:latin typeface="Lato Light" panose="020F0302020204030203" pitchFamily="34" charset="77"/>
              </a:rPr>
              <a:t>logic</a:t>
            </a:r>
            <a:r>
              <a:rPr lang="de-DE" sz="1800" b="0" dirty="0">
                <a:solidFill>
                  <a:schemeClr val="tx1">
                    <a:alpha val="20000"/>
                  </a:schemeClr>
                </a:solidFill>
                <a:latin typeface="Lato Light" panose="020F0302020204030203" pitchFamily="34" charset="77"/>
              </a:rPr>
              <a:t> </a:t>
            </a:r>
            <a:r>
              <a:rPr lang="de-DE" sz="1800" b="0" dirty="0" err="1">
                <a:solidFill>
                  <a:schemeClr val="tx1">
                    <a:alpha val="20000"/>
                  </a:schemeClr>
                </a:solidFill>
                <a:latin typeface="Lato Light" panose="020F0302020204030203" pitchFamily="34" charset="77"/>
              </a:rPr>
              <a:t>model</a:t>
            </a:r>
            <a:endParaRPr lang="de-DE" sz="1800" b="0" dirty="0">
              <a:solidFill>
                <a:schemeClr val="tx1">
                  <a:alpha val="20000"/>
                </a:schemeClr>
              </a:solidFill>
              <a:latin typeface="Lato Light" panose="020F0302020204030203" pitchFamily="34" charset="77"/>
            </a:endParaRPr>
          </a:p>
        </p:txBody>
      </p:sp>
      <p:sp>
        <p:nvSpPr>
          <p:cNvPr id="8" name="Title 3">
            <a:extLst>
              <a:ext uri="{FF2B5EF4-FFF2-40B4-BE49-F238E27FC236}">
                <a16:creationId xmlns:a16="http://schemas.microsoft.com/office/drawing/2014/main" xmlns="" id="{2FEBE3BD-2E29-7945-B3B3-02A024B479DC}"/>
              </a:ext>
            </a:extLst>
          </p:cNvPr>
          <p:cNvSpPr txBox="1">
            <a:spLocks/>
          </p:cNvSpPr>
          <p:nvPr/>
        </p:nvSpPr>
        <p:spPr>
          <a:xfrm>
            <a:off x="350084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Technical </a:t>
            </a:r>
            <a:r>
              <a:rPr lang="de-DE" sz="1800" b="0" dirty="0" err="1">
                <a:solidFill>
                  <a:schemeClr val="tx1">
                    <a:alpha val="20000"/>
                  </a:schemeClr>
                </a:solidFill>
                <a:latin typeface="Lato Light" panose="020F0302020204030203" pitchFamily="34" charset="77"/>
              </a:rPr>
              <a:t>package</a:t>
            </a:r>
            <a:endParaRPr lang="de-DE" sz="1800" b="0" dirty="0">
              <a:solidFill>
                <a:schemeClr val="tx1">
                  <a:alpha val="20000"/>
                </a:schemeClr>
              </a:solidFill>
              <a:latin typeface="Lato Light" panose="020F0302020204030203" pitchFamily="34" charset="77"/>
            </a:endParaRPr>
          </a:p>
        </p:txBody>
      </p:sp>
      <p:sp>
        <p:nvSpPr>
          <p:cNvPr id="12" name="Title 3">
            <a:extLst>
              <a:ext uri="{FF2B5EF4-FFF2-40B4-BE49-F238E27FC236}">
                <a16:creationId xmlns:a16="http://schemas.microsoft.com/office/drawing/2014/main" xmlns="" id="{F7D7EB8C-D270-424F-8F4B-2EC1FBADC542}"/>
              </a:ext>
            </a:extLst>
          </p:cNvPr>
          <p:cNvSpPr txBox="1">
            <a:spLocks/>
          </p:cNvSpPr>
          <p:nvPr/>
        </p:nvSpPr>
        <p:spPr>
          <a:xfrm>
            <a:off x="843968" y="3867895"/>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err="1">
                <a:solidFill>
                  <a:schemeClr val="tx1">
                    <a:alpha val="20000"/>
                  </a:schemeClr>
                </a:solidFill>
                <a:latin typeface="Lato Light" panose="020F0302020204030203" pitchFamily="34" charset="77"/>
              </a:rPr>
              <a:t>Partnerships</a:t>
            </a:r>
            <a:endParaRPr lang="de-DE" sz="1800" b="0" dirty="0">
              <a:solidFill>
                <a:schemeClr val="tx1">
                  <a:alpha val="20000"/>
                </a:schemeClr>
              </a:solidFill>
              <a:latin typeface="Lato Light" panose="020F0302020204030203" pitchFamily="34" charset="77"/>
            </a:endParaRPr>
          </a:p>
        </p:txBody>
      </p:sp>
      <p:sp>
        <p:nvSpPr>
          <p:cNvPr id="16" name="Title 3">
            <a:extLst>
              <a:ext uri="{FF2B5EF4-FFF2-40B4-BE49-F238E27FC236}">
                <a16:creationId xmlns:a16="http://schemas.microsoft.com/office/drawing/2014/main" xmlns="" id="{5CD36639-7EC5-F94C-9B04-C28900AAB434}"/>
              </a:ext>
            </a:extLst>
          </p:cNvPr>
          <p:cNvSpPr txBox="1">
            <a:spLocks/>
          </p:cNvSpPr>
          <p:nvPr/>
        </p:nvSpPr>
        <p:spPr>
          <a:xfrm>
            <a:off x="6060307" y="3873648"/>
            <a:ext cx="2264232" cy="4569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Political </a:t>
            </a:r>
            <a:r>
              <a:rPr lang="de-DE" sz="1800" b="0" dirty="0" err="1">
                <a:solidFill>
                  <a:schemeClr val="tx1">
                    <a:alpha val="20000"/>
                  </a:schemeClr>
                </a:solidFill>
                <a:latin typeface="Lato Light" panose="020F0302020204030203" pitchFamily="34" charset="77"/>
              </a:rPr>
              <a:t>commitment</a:t>
            </a:r>
            <a:endParaRPr lang="de-DE" sz="1800" b="0" dirty="0">
              <a:solidFill>
                <a:schemeClr val="tx1">
                  <a:alpha val="20000"/>
                </a:schemeClr>
              </a:solidFill>
              <a:latin typeface="Lato Light" panose="020F0302020204030203" pitchFamily="34" charset="77"/>
            </a:endParaRPr>
          </a:p>
        </p:txBody>
      </p:sp>
      <p:pic>
        <p:nvPicPr>
          <p:cNvPr id="19" name="Graphic 18">
            <a:extLst>
              <a:ext uri="{FF2B5EF4-FFF2-40B4-BE49-F238E27FC236}">
                <a16:creationId xmlns:a16="http://schemas.microsoft.com/office/drawing/2014/main" xmlns="" id="{954A8A0B-57E0-D14A-B31E-836E76EFEFC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171954" y="1137141"/>
            <a:ext cx="800091" cy="800091"/>
          </a:xfrm>
          <a:prstGeom prst="rect">
            <a:avLst/>
          </a:prstGeom>
        </p:spPr>
      </p:pic>
      <p:pic>
        <p:nvPicPr>
          <p:cNvPr id="23" name="Graphic 22">
            <a:extLst>
              <a:ext uri="{FF2B5EF4-FFF2-40B4-BE49-F238E27FC236}">
                <a16:creationId xmlns:a16="http://schemas.microsoft.com/office/drawing/2014/main" xmlns="" id="{149C04D1-E7D8-114B-9D5E-CD99BBAA7FE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448222" y="1106711"/>
            <a:ext cx="845779" cy="845779"/>
          </a:xfrm>
          <a:prstGeom prst="rect">
            <a:avLst/>
          </a:prstGeom>
        </p:spPr>
      </p:pic>
      <p:grpSp>
        <p:nvGrpSpPr>
          <p:cNvPr id="9" name="Group 8">
            <a:extLst>
              <a:ext uri="{FF2B5EF4-FFF2-40B4-BE49-F238E27FC236}">
                <a16:creationId xmlns:a16="http://schemas.microsoft.com/office/drawing/2014/main" xmlns="" id="{E06B8F67-EF5D-5640-B444-B02C4CB8A7F8}"/>
              </a:ext>
            </a:extLst>
          </p:cNvPr>
          <p:cNvGrpSpPr/>
          <p:nvPr/>
        </p:nvGrpSpPr>
        <p:grpSpPr>
          <a:xfrm>
            <a:off x="6160101" y="1106711"/>
            <a:ext cx="2064645" cy="1321023"/>
            <a:chOff x="6160101" y="1106711"/>
            <a:chExt cx="2064645" cy="1321023"/>
          </a:xfrm>
        </p:grpSpPr>
        <p:sp>
          <p:nvSpPr>
            <p:cNvPr id="10" name="Title 3">
              <a:extLst>
                <a:ext uri="{FF2B5EF4-FFF2-40B4-BE49-F238E27FC236}">
                  <a16:creationId xmlns:a16="http://schemas.microsoft.com/office/drawing/2014/main" xmlns="" id="{1B4308CD-4355-AF4A-9E83-4D2641758536}"/>
                </a:ext>
              </a:extLst>
            </p:cNvPr>
            <p:cNvSpPr txBox="1">
              <a:spLocks/>
            </p:cNvSpPr>
            <p:nvPr/>
          </p:nvSpPr>
          <p:spPr>
            <a:xfrm>
              <a:off x="6160101"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Monitoring</a:t>
              </a:r>
            </a:p>
          </p:txBody>
        </p:sp>
        <p:pic>
          <p:nvPicPr>
            <p:cNvPr id="25" name="Graphic 24">
              <a:extLst>
                <a:ext uri="{FF2B5EF4-FFF2-40B4-BE49-F238E27FC236}">
                  <a16:creationId xmlns:a16="http://schemas.microsoft.com/office/drawing/2014/main" xmlns="" id="{0CB93EFF-DC68-DD44-97D9-1C14F3B36A80}"/>
                </a:ext>
              </a:extLst>
            </p:cNvPr>
            <p:cNvPicPr>
              <a:picLocks noChangeAspect="1"/>
            </p:cNvPicPr>
            <p:nvPr/>
          </p:nvPicPr>
          <p:blipFill>
            <a:blip r:embed="rId9" cstate="email">
              <a:alphaModFix amt="20000"/>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786487" y="1106711"/>
              <a:ext cx="811872" cy="811872"/>
            </a:xfrm>
            <a:prstGeom prst="rect">
              <a:avLst/>
            </a:prstGeom>
          </p:spPr>
        </p:pic>
      </p:grpSp>
      <p:pic>
        <p:nvPicPr>
          <p:cNvPr id="29" name="Graphic 28">
            <a:extLst>
              <a:ext uri="{FF2B5EF4-FFF2-40B4-BE49-F238E27FC236}">
                <a16:creationId xmlns:a16="http://schemas.microsoft.com/office/drawing/2014/main" xmlns="" id="{7E9688BE-C081-5544-B0B8-9CC4FAA0641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526276" y="3171407"/>
            <a:ext cx="689669" cy="689669"/>
          </a:xfrm>
          <a:prstGeom prst="rect">
            <a:avLst/>
          </a:prstGeom>
        </p:spPr>
      </p:pic>
      <p:pic>
        <p:nvPicPr>
          <p:cNvPr id="33" name="Graphic 32">
            <a:extLst>
              <a:ext uri="{FF2B5EF4-FFF2-40B4-BE49-F238E27FC236}">
                <a16:creationId xmlns:a16="http://schemas.microsoft.com/office/drawing/2014/main" xmlns="" id="{2817AD16-AA90-9443-91C1-E298CFF51BA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804617" y="3075806"/>
            <a:ext cx="775611" cy="775611"/>
          </a:xfrm>
          <a:prstGeom prst="rect">
            <a:avLst/>
          </a:prstGeom>
        </p:spPr>
      </p:pic>
    </p:spTree>
    <p:extLst>
      <p:ext uri="{BB962C8B-B14F-4D97-AF65-F5344CB8AC3E}">
        <p14:creationId xmlns:p14="http://schemas.microsoft.com/office/powerpoint/2010/main" val="37534040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758083-B468-1643-B52D-102437709357}"/>
              </a:ext>
            </a:extLst>
          </p:cNvPr>
          <p:cNvSpPr>
            <a:spLocks noGrp="1"/>
          </p:cNvSpPr>
          <p:nvPr>
            <p:ph type="title"/>
          </p:nvPr>
        </p:nvSpPr>
        <p:spPr/>
        <p:txBody>
          <a:bodyPr/>
          <a:lstStyle/>
          <a:p>
            <a:r>
              <a:rPr lang="de-DE" dirty="0"/>
              <a:t>Communication </a:t>
            </a:r>
            <a:r>
              <a:rPr lang="de-DE" dirty="0" err="1"/>
              <a:t>for</a:t>
            </a:r>
            <a:r>
              <a:rPr lang="de-DE" dirty="0"/>
              <a:t> </a:t>
            </a:r>
            <a:r>
              <a:rPr lang="de-DE" dirty="0" err="1"/>
              <a:t>collective</a:t>
            </a:r>
            <a:r>
              <a:rPr lang="de-DE" dirty="0"/>
              <a:t> </a:t>
            </a:r>
            <a:r>
              <a:rPr lang="de-DE" dirty="0" err="1"/>
              <a:t>action</a:t>
            </a:r>
            <a:endParaRPr lang="de-DE" dirty="0"/>
          </a:p>
        </p:txBody>
      </p:sp>
      <p:sp>
        <p:nvSpPr>
          <p:cNvPr id="3" name="Footer Placeholder 2">
            <a:extLst>
              <a:ext uri="{FF2B5EF4-FFF2-40B4-BE49-F238E27FC236}">
                <a16:creationId xmlns:a16="http://schemas.microsoft.com/office/drawing/2014/main" xmlns="" id="{A1DA6243-C9BA-7246-95E8-54824131CD36}"/>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6E6DC87A-F0ED-E74B-9694-0716F727C7DE}"/>
              </a:ext>
            </a:extLst>
          </p:cNvPr>
          <p:cNvSpPr>
            <a:spLocks noGrp="1"/>
          </p:cNvSpPr>
          <p:nvPr>
            <p:ph type="sldNum" sz="quarter" idx="12"/>
          </p:nvPr>
        </p:nvSpPr>
        <p:spPr/>
        <p:txBody>
          <a:bodyPr/>
          <a:lstStyle/>
          <a:p>
            <a:fld id="{3653EAE3-D965-ED4D-8CFF-3330FB4F2C12}" type="slidenum">
              <a:rPr lang="en-US" smtClean="0"/>
              <a:pPr/>
              <a:t>52</a:t>
            </a:fld>
            <a:endParaRPr lang="en-US" dirty="0"/>
          </a:p>
        </p:txBody>
      </p:sp>
      <p:grpSp>
        <p:nvGrpSpPr>
          <p:cNvPr id="22" name="Group 21">
            <a:extLst>
              <a:ext uri="{FF2B5EF4-FFF2-40B4-BE49-F238E27FC236}">
                <a16:creationId xmlns:a16="http://schemas.microsoft.com/office/drawing/2014/main" xmlns="" id="{E08C4198-C944-5040-B545-6341EE4262E6}"/>
              </a:ext>
            </a:extLst>
          </p:cNvPr>
          <p:cNvGrpSpPr/>
          <p:nvPr/>
        </p:nvGrpSpPr>
        <p:grpSpPr>
          <a:xfrm>
            <a:off x="327131" y="907785"/>
            <a:ext cx="4032448" cy="3917095"/>
            <a:chOff x="327131" y="907785"/>
            <a:chExt cx="4032448" cy="3917095"/>
          </a:xfrm>
        </p:grpSpPr>
        <p:sp>
          <p:nvSpPr>
            <p:cNvPr id="7" name="Hexagon 6">
              <a:extLst>
                <a:ext uri="{FF2B5EF4-FFF2-40B4-BE49-F238E27FC236}">
                  <a16:creationId xmlns:a16="http://schemas.microsoft.com/office/drawing/2014/main" xmlns="" id="{6E506E34-77EF-D048-8F85-335192E7424D}"/>
                </a:ext>
              </a:extLst>
            </p:cNvPr>
            <p:cNvSpPr/>
            <p:nvPr/>
          </p:nvSpPr>
          <p:spPr>
            <a:xfrm>
              <a:off x="327131" y="2920911"/>
              <a:ext cx="2208604" cy="190396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1"/>
                  </a:solidFill>
                  <a:latin typeface="Lato Light" panose="020F0302020204030203" pitchFamily="34" charset="77"/>
                </a:rPr>
                <a:t>We</a:t>
              </a:r>
              <a:r>
                <a:rPr lang="de-DE" dirty="0">
                  <a:solidFill>
                    <a:schemeClr val="tx1"/>
                  </a:solidFill>
                  <a:latin typeface="Lato Light" panose="020F0302020204030203" pitchFamily="34" charset="77"/>
                </a:rPr>
                <a:t> </a:t>
              </a:r>
              <a:r>
                <a:rPr lang="de-DE" dirty="0" err="1">
                  <a:solidFill>
                    <a:schemeClr val="tx1"/>
                  </a:solidFill>
                  <a:latin typeface="Lato Light" panose="020F0302020204030203" pitchFamily="34" charset="77"/>
                </a:rPr>
                <a:t>are</a:t>
              </a:r>
              <a:r>
                <a:rPr lang="de-DE" dirty="0">
                  <a:solidFill>
                    <a:schemeClr val="tx1"/>
                  </a:solidFill>
                  <a:latin typeface="Lato Light" panose="020F0302020204030203" pitchFamily="34" charset="77"/>
                </a:rPr>
                <a:t> </a:t>
              </a:r>
              <a:r>
                <a:rPr lang="de-DE" dirty="0" err="1">
                  <a:solidFill>
                    <a:schemeClr val="tx1"/>
                  </a:solidFill>
                  <a:latin typeface="Lato Light" panose="020F0302020204030203" pitchFamily="34" charset="77"/>
                </a:rPr>
                <a:t>working</a:t>
              </a:r>
              <a:r>
                <a:rPr lang="de-DE" dirty="0">
                  <a:solidFill>
                    <a:schemeClr val="tx1"/>
                  </a:solidFill>
                  <a:latin typeface="Lato Light" panose="020F0302020204030203" pitchFamily="34" charset="77"/>
                </a:rPr>
                <a:t> </a:t>
              </a:r>
              <a:r>
                <a:rPr lang="de-DE" dirty="0" err="1">
                  <a:solidFill>
                    <a:schemeClr val="tx1"/>
                  </a:solidFill>
                  <a:latin typeface="Lato Light" panose="020F0302020204030203" pitchFamily="34" charset="77"/>
                </a:rPr>
                <a:t>together</a:t>
              </a:r>
              <a:endParaRPr lang="de-DE" dirty="0">
                <a:solidFill>
                  <a:schemeClr val="tx1"/>
                </a:solidFill>
                <a:latin typeface="Lato Light" panose="020F0302020204030203" pitchFamily="34" charset="77"/>
              </a:endParaRPr>
            </a:p>
          </p:txBody>
        </p:sp>
        <p:sp>
          <p:nvSpPr>
            <p:cNvPr id="8" name="Hexagon 7">
              <a:extLst>
                <a:ext uri="{FF2B5EF4-FFF2-40B4-BE49-F238E27FC236}">
                  <a16:creationId xmlns:a16="http://schemas.microsoft.com/office/drawing/2014/main" xmlns="" id="{DDE47811-D750-4041-B8A3-E72575D43D3A}"/>
                </a:ext>
              </a:extLst>
            </p:cNvPr>
            <p:cNvSpPr/>
            <p:nvPr/>
          </p:nvSpPr>
          <p:spPr>
            <a:xfrm>
              <a:off x="2150975" y="1918822"/>
              <a:ext cx="2208604" cy="190396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solidFill>
                    <a:schemeClr val="tx1"/>
                  </a:solidFill>
                  <a:latin typeface="Lato Light" panose="020F0302020204030203" pitchFamily="34" charset="77"/>
                </a:rPr>
                <a:t>We know what to do, how to do it, and how to measure it</a:t>
              </a:r>
            </a:p>
          </p:txBody>
        </p:sp>
        <p:sp>
          <p:nvSpPr>
            <p:cNvPr id="9" name="Hexagon 8">
              <a:extLst>
                <a:ext uri="{FF2B5EF4-FFF2-40B4-BE49-F238E27FC236}">
                  <a16:creationId xmlns:a16="http://schemas.microsoft.com/office/drawing/2014/main" xmlns="" id="{2EE068C2-680E-1B48-A772-686C71F3F59F}"/>
                </a:ext>
              </a:extLst>
            </p:cNvPr>
            <p:cNvSpPr/>
            <p:nvPr/>
          </p:nvSpPr>
          <p:spPr>
            <a:xfrm>
              <a:off x="327131" y="907785"/>
              <a:ext cx="2208604" cy="190396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solidFill>
                    <a:schemeClr val="tx1"/>
                  </a:solidFill>
                  <a:latin typeface="Lato Light" panose="020F0302020204030203" pitchFamily="34" charset="77"/>
                </a:rPr>
                <a:t>Violence against children is preventable</a:t>
              </a:r>
            </a:p>
          </p:txBody>
        </p:sp>
      </p:grpSp>
      <p:sp>
        <p:nvSpPr>
          <p:cNvPr id="10" name="TextBox 9">
            <a:extLst>
              <a:ext uri="{FF2B5EF4-FFF2-40B4-BE49-F238E27FC236}">
                <a16:creationId xmlns:a16="http://schemas.microsoft.com/office/drawing/2014/main" xmlns="" id="{34C808EE-5B25-B249-873C-54D360416465}"/>
              </a:ext>
            </a:extLst>
          </p:cNvPr>
          <p:cNvSpPr txBox="1"/>
          <p:nvPr/>
        </p:nvSpPr>
        <p:spPr>
          <a:xfrm>
            <a:off x="2165780" y="4056015"/>
            <a:ext cx="2520280" cy="338554"/>
          </a:xfrm>
          <a:prstGeom prst="rect">
            <a:avLst/>
          </a:prstGeom>
          <a:solidFill>
            <a:schemeClr val="tx1"/>
          </a:solidFill>
        </p:spPr>
        <p:txBody>
          <a:bodyPr wrap="square" rtlCol="0">
            <a:spAutoFit/>
          </a:bodyPr>
          <a:lstStyle/>
          <a:p>
            <a:pPr algn="ctr"/>
            <a:r>
              <a:rPr lang="de-DE" sz="1600" b="1" dirty="0">
                <a:solidFill>
                  <a:schemeClr val="bg1"/>
                </a:solidFill>
                <a:latin typeface="Lato Heavy" panose="020F0502020204030203" pitchFamily="34" charset="77"/>
              </a:rPr>
              <a:t>ONE SET OF MESSAGE</a:t>
            </a:r>
          </a:p>
        </p:txBody>
      </p:sp>
      <p:grpSp>
        <p:nvGrpSpPr>
          <p:cNvPr id="24" name="Group 23">
            <a:extLst>
              <a:ext uri="{FF2B5EF4-FFF2-40B4-BE49-F238E27FC236}">
                <a16:creationId xmlns:a16="http://schemas.microsoft.com/office/drawing/2014/main" xmlns="" id="{D0A275FD-5EBA-C242-9A42-16D89424BF9C}"/>
              </a:ext>
            </a:extLst>
          </p:cNvPr>
          <p:cNvGrpSpPr/>
          <p:nvPr/>
        </p:nvGrpSpPr>
        <p:grpSpPr>
          <a:xfrm>
            <a:off x="6141490" y="993605"/>
            <a:ext cx="2534966" cy="1657651"/>
            <a:chOff x="6300192" y="914099"/>
            <a:chExt cx="2534966" cy="1657651"/>
          </a:xfrm>
        </p:grpSpPr>
        <p:sp>
          <p:nvSpPr>
            <p:cNvPr id="12" name="TextBox 11">
              <a:extLst>
                <a:ext uri="{FF2B5EF4-FFF2-40B4-BE49-F238E27FC236}">
                  <a16:creationId xmlns:a16="http://schemas.microsoft.com/office/drawing/2014/main" xmlns="" id="{63485696-D92E-944F-A2CC-0970FDABD372}"/>
                </a:ext>
              </a:extLst>
            </p:cNvPr>
            <p:cNvSpPr txBox="1"/>
            <p:nvPr/>
          </p:nvSpPr>
          <p:spPr>
            <a:xfrm>
              <a:off x="6300192" y="914099"/>
              <a:ext cx="2534966" cy="1224135"/>
            </a:xfrm>
            <a:prstGeom prst="rect">
              <a:avLst/>
            </a:prstGeom>
            <a:solidFill>
              <a:srgbClr val="CD3767"/>
            </a:solidFill>
          </p:spPr>
          <p:txBody>
            <a:bodyPr wrap="square" rtlCol="0" anchor="ctr" anchorCtr="0">
              <a:noAutofit/>
            </a:bodyPr>
            <a:lstStyle/>
            <a:p>
              <a:pPr algn="ctr"/>
              <a:r>
                <a:rPr lang="en" dirty="0">
                  <a:solidFill>
                    <a:schemeClr val="bg1"/>
                  </a:solidFill>
                  <a:latin typeface="Lato Light" panose="020F0302020204030203" pitchFamily="34" charset="77"/>
                </a:rPr>
                <a:t>We can all help to tell our citizens about INSPIRE</a:t>
              </a:r>
            </a:p>
          </p:txBody>
        </p:sp>
        <p:sp>
          <p:nvSpPr>
            <p:cNvPr id="13" name="Triangle 12">
              <a:extLst>
                <a:ext uri="{FF2B5EF4-FFF2-40B4-BE49-F238E27FC236}">
                  <a16:creationId xmlns:a16="http://schemas.microsoft.com/office/drawing/2014/main" xmlns="" id="{B70C2D59-9EA9-A64D-BDDC-EA2E7A7F51C4}"/>
                </a:ext>
              </a:extLst>
            </p:cNvPr>
            <p:cNvSpPr/>
            <p:nvPr/>
          </p:nvSpPr>
          <p:spPr>
            <a:xfrm rot="10800000">
              <a:off x="6684907" y="2139702"/>
              <a:ext cx="501176" cy="432048"/>
            </a:xfrm>
            <a:prstGeom prst="triangle">
              <a:avLst>
                <a:gd name="adj" fmla="val 100000"/>
              </a:avLst>
            </a:prstGeom>
            <a:solidFill>
              <a:srgbClr val="CD3767"/>
            </a:solidFill>
          </p:spPr>
          <p:txBody>
            <a:bodyPr wrap="square" rtlCol="0" anchor="ctr" anchorCtr="0">
              <a:noAutofit/>
            </a:bodyPr>
            <a:lstStyle/>
            <a:p>
              <a:pPr algn="ctr"/>
              <a:endParaRPr lang="de-DE" dirty="0">
                <a:solidFill>
                  <a:schemeClr val="bg1"/>
                </a:solidFill>
                <a:latin typeface="Lato Light" panose="020F0302020204030203" pitchFamily="34" charset="77"/>
              </a:endParaRPr>
            </a:p>
          </p:txBody>
        </p:sp>
      </p:grpSp>
      <p:grpSp>
        <p:nvGrpSpPr>
          <p:cNvPr id="45" name="Group 44">
            <a:extLst>
              <a:ext uri="{FF2B5EF4-FFF2-40B4-BE49-F238E27FC236}">
                <a16:creationId xmlns:a16="http://schemas.microsoft.com/office/drawing/2014/main" xmlns="" id="{5D2CCED1-53BA-CB48-B4D7-933D38EE5D4A}"/>
              </a:ext>
            </a:extLst>
          </p:cNvPr>
          <p:cNvGrpSpPr/>
          <p:nvPr/>
        </p:nvGrpSpPr>
        <p:grpSpPr>
          <a:xfrm>
            <a:off x="4499992" y="867923"/>
            <a:ext cx="4069595" cy="3936075"/>
            <a:chOff x="4409772" y="843558"/>
            <a:chExt cx="4069595" cy="3936075"/>
          </a:xfrm>
        </p:grpSpPr>
        <p:grpSp>
          <p:nvGrpSpPr>
            <p:cNvPr id="26" name="Group 25">
              <a:extLst>
                <a:ext uri="{FF2B5EF4-FFF2-40B4-BE49-F238E27FC236}">
                  <a16:creationId xmlns:a16="http://schemas.microsoft.com/office/drawing/2014/main" xmlns="" id="{F1D3226D-3365-384B-BD6A-F317E1A388FE}"/>
                </a:ext>
              </a:extLst>
            </p:cNvPr>
            <p:cNvGrpSpPr/>
            <p:nvPr/>
          </p:nvGrpSpPr>
          <p:grpSpPr>
            <a:xfrm>
              <a:off x="4729840" y="1995686"/>
              <a:ext cx="3749527" cy="2783947"/>
              <a:chOff x="4784423" y="1918822"/>
              <a:chExt cx="3749527" cy="2783947"/>
            </a:xfrm>
          </p:grpSpPr>
          <p:pic>
            <p:nvPicPr>
              <p:cNvPr id="15" name="Graphic 14">
                <a:extLst>
                  <a:ext uri="{FF2B5EF4-FFF2-40B4-BE49-F238E27FC236}">
                    <a16:creationId xmlns:a16="http://schemas.microsoft.com/office/drawing/2014/main" xmlns="" id="{C262BCFE-8888-0248-8A15-6D6CE55E8D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784423" y="3108209"/>
                <a:ext cx="1594560" cy="1594560"/>
              </a:xfrm>
              <a:prstGeom prst="rect">
                <a:avLst/>
              </a:prstGeom>
            </p:spPr>
          </p:pic>
          <p:pic>
            <p:nvPicPr>
              <p:cNvPr id="16" name="Graphic 15">
                <a:extLst>
                  <a:ext uri="{FF2B5EF4-FFF2-40B4-BE49-F238E27FC236}">
                    <a16:creationId xmlns:a16="http://schemas.microsoft.com/office/drawing/2014/main" xmlns="" id="{E645E1CD-0A53-0447-B539-70093BE8E78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609934" y="2421459"/>
                <a:ext cx="1035159" cy="1035159"/>
              </a:xfrm>
              <a:prstGeom prst="rect">
                <a:avLst/>
              </a:prstGeom>
            </p:spPr>
          </p:pic>
          <p:pic>
            <p:nvPicPr>
              <p:cNvPr id="17" name="Graphic 16">
                <a:extLst>
                  <a:ext uri="{FF2B5EF4-FFF2-40B4-BE49-F238E27FC236}">
                    <a16:creationId xmlns:a16="http://schemas.microsoft.com/office/drawing/2014/main" xmlns="" id="{8FDD3CA8-0D31-E144-BA88-F2B19A9D27E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617966" y="2474122"/>
                <a:ext cx="565457" cy="565457"/>
              </a:xfrm>
              <a:prstGeom prst="rect">
                <a:avLst/>
              </a:prstGeom>
            </p:spPr>
          </p:pic>
          <p:pic>
            <p:nvPicPr>
              <p:cNvPr id="18" name="Graphic 17">
                <a:extLst>
                  <a:ext uri="{FF2B5EF4-FFF2-40B4-BE49-F238E27FC236}">
                    <a16:creationId xmlns:a16="http://schemas.microsoft.com/office/drawing/2014/main" xmlns="" id="{F4D18578-C756-E24C-98D5-58BFA03E3C0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620049" y="4083716"/>
                <a:ext cx="565457" cy="565457"/>
              </a:xfrm>
              <a:prstGeom prst="rect">
                <a:avLst/>
              </a:prstGeom>
            </p:spPr>
          </p:pic>
          <p:pic>
            <p:nvPicPr>
              <p:cNvPr id="19" name="Graphic 18">
                <a:extLst>
                  <a:ext uri="{FF2B5EF4-FFF2-40B4-BE49-F238E27FC236}">
                    <a16:creationId xmlns:a16="http://schemas.microsoft.com/office/drawing/2014/main" xmlns="" id="{E0AF963F-63A8-3C45-8457-01AF0C189E4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997913" y="3035898"/>
                <a:ext cx="410776" cy="410776"/>
              </a:xfrm>
              <a:prstGeom prst="rect">
                <a:avLst/>
              </a:prstGeom>
            </p:spPr>
          </p:pic>
          <p:pic>
            <p:nvPicPr>
              <p:cNvPr id="20" name="Graphic 19">
                <a:extLst>
                  <a:ext uri="{FF2B5EF4-FFF2-40B4-BE49-F238E27FC236}">
                    <a16:creationId xmlns:a16="http://schemas.microsoft.com/office/drawing/2014/main" xmlns="" id="{D0A02D16-5BBB-F945-A43E-F9DCAA71E71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123174" y="2296863"/>
                <a:ext cx="410776" cy="410776"/>
              </a:xfrm>
              <a:prstGeom prst="rect">
                <a:avLst/>
              </a:prstGeom>
            </p:spPr>
          </p:pic>
          <p:pic>
            <p:nvPicPr>
              <p:cNvPr id="21" name="Graphic 20">
                <a:extLst>
                  <a:ext uri="{FF2B5EF4-FFF2-40B4-BE49-F238E27FC236}">
                    <a16:creationId xmlns:a16="http://schemas.microsoft.com/office/drawing/2014/main" xmlns="" id="{E6257EFF-51CB-5642-AD28-3AE34A6BD7D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762018" y="1918822"/>
                <a:ext cx="262724" cy="262724"/>
              </a:xfrm>
              <a:prstGeom prst="rect">
                <a:avLst/>
              </a:prstGeom>
            </p:spPr>
          </p:pic>
        </p:grpSp>
        <p:sp>
          <p:nvSpPr>
            <p:cNvPr id="11" name="TextBox 10">
              <a:extLst>
                <a:ext uri="{FF2B5EF4-FFF2-40B4-BE49-F238E27FC236}">
                  <a16:creationId xmlns:a16="http://schemas.microsoft.com/office/drawing/2014/main" xmlns="" id="{B661E277-A523-E341-A4DA-1B1915E5577E}"/>
                </a:ext>
              </a:extLst>
            </p:cNvPr>
            <p:cNvSpPr txBox="1"/>
            <p:nvPr/>
          </p:nvSpPr>
          <p:spPr>
            <a:xfrm>
              <a:off x="4409772" y="843558"/>
              <a:ext cx="2194832" cy="338554"/>
            </a:xfrm>
            <a:prstGeom prst="rect">
              <a:avLst/>
            </a:prstGeom>
            <a:solidFill>
              <a:schemeClr val="tx1"/>
            </a:solidFill>
          </p:spPr>
          <p:txBody>
            <a:bodyPr wrap="none" rtlCol="0">
              <a:spAutoFit/>
            </a:bodyPr>
            <a:lstStyle/>
            <a:p>
              <a:pPr algn="ctr"/>
              <a:r>
                <a:rPr lang="de-DE" sz="1600" b="1" dirty="0">
                  <a:solidFill>
                    <a:schemeClr val="bg1"/>
                  </a:solidFill>
                  <a:latin typeface="Lato Heavy" panose="020F0502020204030203" pitchFamily="34" charset="77"/>
                </a:rPr>
                <a:t>MANY MESSENGERS</a:t>
              </a:r>
            </a:p>
          </p:txBody>
        </p:sp>
      </p:grpSp>
    </p:spTree>
    <p:extLst>
      <p:ext uri="{BB962C8B-B14F-4D97-AF65-F5344CB8AC3E}">
        <p14:creationId xmlns:p14="http://schemas.microsoft.com/office/powerpoint/2010/main" val="30608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999EF-C017-3347-A7B3-CECABF3A950C}"/>
              </a:ext>
            </a:extLst>
          </p:cNvPr>
          <p:cNvSpPr>
            <a:spLocks noGrp="1"/>
          </p:cNvSpPr>
          <p:nvPr>
            <p:ph type="title"/>
          </p:nvPr>
        </p:nvSpPr>
        <p:spPr/>
        <p:txBody>
          <a:bodyPr/>
          <a:lstStyle/>
          <a:p>
            <a:r>
              <a:rPr lang="en" dirty="0">
                <a:solidFill>
                  <a:schemeClr val="bg2">
                    <a:lumMod val="75000"/>
                  </a:schemeClr>
                </a:solidFill>
              </a:rPr>
              <a:t>Key areas for achieving collective impact</a:t>
            </a:r>
            <a:endParaRPr lang="de-DE" dirty="0"/>
          </a:p>
        </p:txBody>
      </p:sp>
      <p:sp>
        <p:nvSpPr>
          <p:cNvPr id="3" name="Footer Placeholder 2">
            <a:extLst>
              <a:ext uri="{FF2B5EF4-FFF2-40B4-BE49-F238E27FC236}">
                <a16:creationId xmlns:a16="http://schemas.microsoft.com/office/drawing/2014/main" xmlns="" id="{66957F63-C7C8-954C-8144-1B7103BEC61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13A6F631-D6EB-D648-90BE-FDCAA3444A98}"/>
              </a:ext>
            </a:extLst>
          </p:cNvPr>
          <p:cNvSpPr>
            <a:spLocks noGrp="1"/>
          </p:cNvSpPr>
          <p:nvPr>
            <p:ph type="sldNum" sz="quarter" idx="12"/>
          </p:nvPr>
        </p:nvSpPr>
        <p:spPr/>
        <p:txBody>
          <a:bodyPr/>
          <a:lstStyle/>
          <a:p>
            <a:fld id="{3653EAE3-D965-ED4D-8CFF-3330FB4F2C12}" type="slidenum">
              <a:rPr lang="en-US" smtClean="0"/>
              <a:pPr/>
              <a:t>53</a:t>
            </a:fld>
            <a:endParaRPr lang="en-US" dirty="0"/>
          </a:p>
        </p:txBody>
      </p:sp>
      <p:sp>
        <p:nvSpPr>
          <p:cNvPr id="7" name="Rounded Rectangle 6">
            <a:extLst>
              <a:ext uri="{FF2B5EF4-FFF2-40B4-BE49-F238E27FC236}">
                <a16:creationId xmlns:a16="http://schemas.microsoft.com/office/drawing/2014/main" xmlns="" id="{4F6C2680-5557-6649-9466-738DBBC36C68}"/>
              </a:ext>
            </a:extLst>
          </p:cNvPr>
          <p:cNvSpPr/>
          <p:nvPr/>
        </p:nvSpPr>
        <p:spPr>
          <a:xfrm>
            <a:off x="-1332656" y="1203598"/>
            <a:ext cx="619787" cy="6480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4" name="Title 3">
            <a:extLst>
              <a:ext uri="{FF2B5EF4-FFF2-40B4-BE49-F238E27FC236}">
                <a16:creationId xmlns:a16="http://schemas.microsoft.com/office/drawing/2014/main" xmlns="" id="{92F3701B-51F5-3D45-B2C6-1434724AF0FF}"/>
              </a:ext>
            </a:extLst>
          </p:cNvPr>
          <p:cNvSpPr txBox="1">
            <a:spLocks/>
          </p:cNvSpPr>
          <p:nvPr/>
        </p:nvSpPr>
        <p:spPr>
          <a:xfrm>
            <a:off x="3500847" y="3867894"/>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Communication</a:t>
            </a:r>
          </a:p>
        </p:txBody>
      </p:sp>
      <p:pic>
        <p:nvPicPr>
          <p:cNvPr id="31" name="Graphic 30">
            <a:extLst>
              <a:ext uri="{FF2B5EF4-FFF2-40B4-BE49-F238E27FC236}">
                <a16:creationId xmlns:a16="http://schemas.microsoft.com/office/drawing/2014/main" xmlns="" id="{A7D9B332-8BB7-4148-89E5-E10CC1D7219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137013" y="3087755"/>
            <a:ext cx="785534" cy="785534"/>
          </a:xfrm>
          <a:prstGeom prst="rect">
            <a:avLst/>
          </a:prstGeom>
        </p:spPr>
      </p:pic>
      <p:sp>
        <p:nvSpPr>
          <p:cNvPr id="6" name="Title 3">
            <a:extLst>
              <a:ext uri="{FF2B5EF4-FFF2-40B4-BE49-F238E27FC236}">
                <a16:creationId xmlns:a16="http://schemas.microsoft.com/office/drawing/2014/main" xmlns="" id="{8332E63A-0302-1A47-AEB3-A3EC0D8677FA}"/>
              </a:ext>
            </a:extLst>
          </p:cNvPr>
          <p:cNvSpPr txBox="1">
            <a:spLocks/>
          </p:cNvSpPr>
          <p:nvPr/>
        </p:nvSpPr>
        <p:spPr>
          <a:xfrm>
            <a:off x="84396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Clear </a:t>
            </a:r>
            <a:r>
              <a:rPr lang="de-DE" sz="1800" b="0" dirty="0" err="1">
                <a:solidFill>
                  <a:schemeClr val="tx1">
                    <a:alpha val="20000"/>
                  </a:schemeClr>
                </a:solidFill>
                <a:latin typeface="Lato Light" panose="020F0302020204030203" pitchFamily="34" charset="77"/>
              </a:rPr>
              <a:t>logic</a:t>
            </a:r>
            <a:r>
              <a:rPr lang="de-DE" sz="1800" b="0" dirty="0">
                <a:solidFill>
                  <a:schemeClr val="tx1">
                    <a:alpha val="20000"/>
                  </a:schemeClr>
                </a:solidFill>
                <a:latin typeface="Lato Light" panose="020F0302020204030203" pitchFamily="34" charset="77"/>
              </a:rPr>
              <a:t> </a:t>
            </a:r>
            <a:r>
              <a:rPr lang="de-DE" sz="1800" b="0" dirty="0" err="1">
                <a:solidFill>
                  <a:schemeClr val="tx1">
                    <a:alpha val="20000"/>
                  </a:schemeClr>
                </a:solidFill>
                <a:latin typeface="Lato Light" panose="020F0302020204030203" pitchFamily="34" charset="77"/>
              </a:rPr>
              <a:t>model</a:t>
            </a:r>
            <a:endParaRPr lang="de-DE" sz="1800" b="0" dirty="0">
              <a:solidFill>
                <a:schemeClr val="tx1">
                  <a:alpha val="20000"/>
                </a:schemeClr>
              </a:solidFill>
              <a:latin typeface="Lato Light" panose="020F0302020204030203" pitchFamily="34" charset="77"/>
            </a:endParaRPr>
          </a:p>
        </p:txBody>
      </p:sp>
      <p:sp>
        <p:nvSpPr>
          <p:cNvPr id="8" name="Title 3">
            <a:extLst>
              <a:ext uri="{FF2B5EF4-FFF2-40B4-BE49-F238E27FC236}">
                <a16:creationId xmlns:a16="http://schemas.microsoft.com/office/drawing/2014/main" xmlns="" id="{2FEBE3BD-2E29-7945-B3B3-02A024B479DC}"/>
              </a:ext>
            </a:extLst>
          </p:cNvPr>
          <p:cNvSpPr txBox="1">
            <a:spLocks/>
          </p:cNvSpPr>
          <p:nvPr/>
        </p:nvSpPr>
        <p:spPr>
          <a:xfrm>
            <a:off x="350084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Technical </a:t>
            </a:r>
            <a:r>
              <a:rPr lang="de-DE" sz="1800" b="0" dirty="0" err="1">
                <a:solidFill>
                  <a:schemeClr val="tx1">
                    <a:alpha val="20000"/>
                  </a:schemeClr>
                </a:solidFill>
                <a:latin typeface="Lato Light" panose="020F0302020204030203" pitchFamily="34" charset="77"/>
              </a:rPr>
              <a:t>package</a:t>
            </a:r>
            <a:endParaRPr lang="de-DE" sz="1800" b="0" dirty="0">
              <a:solidFill>
                <a:schemeClr val="tx1">
                  <a:alpha val="20000"/>
                </a:schemeClr>
              </a:solidFill>
              <a:latin typeface="Lato Light" panose="020F0302020204030203" pitchFamily="34" charset="77"/>
            </a:endParaRPr>
          </a:p>
        </p:txBody>
      </p:sp>
      <p:sp>
        <p:nvSpPr>
          <p:cNvPr id="12" name="Title 3">
            <a:extLst>
              <a:ext uri="{FF2B5EF4-FFF2-40B4-BE49-F238E27FC236}">
                <a16:creationId xmlns:a16="http://schemas.microsoft.com/office/drawing/2014/main" xmlns="" id="{F7D7EB8C-D270-424F-8F4B-2EC1FBADC542}"/>
              </a:ext>
            </a:extLst>
          </p:cNvPr>
          <p:cNvSpPr txBox="1">
            <a:spLocks/>
          </p:cNvSpPr>
          <p:nvPr/>
        </p:nvSpPr>
        <p:spPr>
          <a:xfrm>
            <a:off x="843968" y="3867895"/>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err="1">
                <a:solidFill>
                  <a:schemeClr val="tx1">
                    <a:alpha val="20000"/>
                  </a:schemeClr>
                </a:solidFill>
                <a:latin typeface="Lato Light" panose="020F0302020204030203" pitchFamily="34" charset="77"/>
              </a:rPr>
              <a:t>Partnerships</a:t>
            </a:r>
            <a:endParaRPr lang="de-DE" sz="1800" b="0" dirty="0">
              <a:solidFill>
                <a:schemeClr val="tx1">
                  <a:alpha val="20000"/>
                </a:schemeClr>
              </a:solidFill>
              <a:latin typeface="Lato Light" panose="020F0302020204030203" pitchFamily="34" charset="77"/>
            </a:endParaRPr>
          </a:p>
        </p:txBody>
      </p:sp>
      <p:sp>
        <p:nvSpPr>
          <p:cNvPr id="16" name="Title 3">
            <a:extLst>
              <a:ext uri="{FF2B5EF4-FFF2-40B4-BE49-F238E27FC236}">
                <a16:creationId xmlns:a16="http://schemas.microsoft.com/office/drawing/2014/main" xmlns="" id="{5CD36639-7EC5-F94C-9B04-C28900AAB434}"/>
              </a:ext>
            </a:extLst>
          </p:cNvPr>
          <p:cNvSpPr txBox="1">
            <a:spLocks/>
          </p:cNvSpPr>
          <p:nvPr/>
        </p:nvSpPr>
        <p:spPr>
          <a:xfrm>
            <a:off x="6060307" y="3873648"/>
            <a:ext cx="2264232" cy="4569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Political </a:t>
            </a:r>
            <a:r>
              <a:rPr lang="de-DE" sz="1800" b="0" dirty="0" err="1">
                <a:solidFill>
                  <a:schemeClr val="tx1"/>
                </a:solidFill>
                <a:latin typeface="Lato Light" panose="020F0302020204030203" pitchFamily="34" charset="77"/>
              </a:rPr>
              <a:t>commitment</a:t>
            </a:r>
            <a:endParaRPr lang="de-DE" sz="1800" b="0" dirty="0">
              <a:solidFill>
                <a:schemeClr val="tx1"/>
              </a:solidFill>
              <a:latin typeface="Lato Light" panose="020F0302020204030203" pitchFamily="34" charset="77"/>
            </a:endParaRPr>
          </a:p>
        </p:txBody>
      </p:sp>
      <p:pic>
        <p:nvPicPr>
          <p:cNvPr id="19" name="Graphic 18">
            <a:extLst>
              <a:ext uri="{FF2B5EF4-FFF2-40B4-BE49-F238E27FC236}">
                <a16:creationId xmlns:a16="http://schemas.microsoft.com/office/drawing/2014/main" xmlns="" id="{954A8A0B-57E0-D14A-B31E-836E76EFEFC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171954" y="1137141"/>
            <a:ext cx="800091" cy="800091"/>
          </a:xfrm>
          <a:prstGeom prst="rect">
            <a:avLst/>
          </a:prstGeom>
        </p:spPr>
      </p:pic>
      <p:pic>
        <p:nvPicPr>
          <p:cNvPr id="23" name="Graphic 22">
            <a:extLst>
              <a:ext uri="{FF2B5EF4-FFF2-40B4-BE49-F238E27FC236}">
                <a16:creationId xmlns:a16="http://schemas.microsoft.com/office/drawing/2014/main" xmlns="" id="{149C04D1-E7D8-114B-9D5E-CD99BBAA7FE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448222" y="1106711"/>
            <a:ext cx="845779" cy="845779"/>
          </a:xfrm>
          <a:prstGeom prst="rect">
            <a:avLst/>
          </a:prstGeom>
        </p:spPr>
      </p:pic>
      <p:sp>
        <p:nvSpPr>
          <p:cNvPr id="10" name="Title 3">
            <a:extLst>
              <a:ext uri="{FF2B5EF4-FFF2-40B4-BE49-F238E27FC236}">
                <a16:creationId xmlns:a16="http://schemas.microsoft.com/office/drawing/2014/main" xmlns="" id="{1B4308CD-4355-AF4A-9E83-4D2641758536}"/>
              </a:ext>
            </a:extLst>
          </p:cNvPr>
          <p:cNvSpPr txBox="1">
            <a:spLocks/>
          </p:cNvSpPr>
          <p:nvPr/>
        </p:nvSpPr>
        <p:spPr>
          <a:xfrm>
            <a:off x="6160101"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alpha val="20000"/>
                  </a:schemeClr>
                </a:solidFill>
                <a:latin typeface="Lato Light" panose="020F0302020204030203" pitchFamily="34" charset="77"/>
              </a:rPr>
              <a:t>Monitoring</a:t>
            </a:r>
          </a:p>
        </p:txBody>
      </p:sp>
      <p:pic>
        <p:nvPicPr>
          <p:cNvPr id="25" name="Graphic 24">
            <a:extLst>
              <a:ext uri="{FF2B5EF4-FFF2-40B4-BE49-F238E27FC236}">
                <a16:creationId xmlns:a16="http://schemas.microsoft.com/office/drawing/2014/main" xmlns="" id="{0CB93EFF-DC68-DD44-97D9-1C14F3B36A80}"/>
              </a:ext>
            </a:extLst>
          </p:cNvPr>
          <p:cNvPicPr>
            <a:picLocks noChangeAspect="1"/>
          </p:cNvPicPr>
          <p:nvPr/>
        </p:nvPicPr>
        <p:blipFill>
          <a:blip r:embed="rId9" cstate="email">
            <a:alphaModFix/>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786487" y="1106711"/>
            <a:ext cx="811872" cy="811872"/>
          </a:xfrm>
          <a:prstGeom prst="rect">
            <a:avLst/>
          </a:prstGeom>
        </p:spPr>
      </p:pic>
      <p:pic>
        <p:nvPicPr>
          <p:cNvPr id="29" name="Graphic 28">
            <a:extLst>
              <a:ext uri="{FF2B5EF4-FFF2-40B4-BE49-F238E27FC236}">
                <a16:creationId xmlns:a16="http://schemas.microsoft.com/office/drawing/2014/main" xmlns="" id="{7E9688BE-C081-5544-B0B8-9CC4FAA0641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526276" y="3171407"/>
            <a:ext cx="689669" cy="689669"/>
          </a:xfrm>
          <a:prstGeom prst="rect">
            <a:avLst/>
          </a:prstGeom>
        </p:spPr>
      </p:pic>
      <p:pic>
        <p:nvPicPr>
          <p:cNvPr id="33" name="Graphic 32">
            <a:extLst>
              <a:ext uri="{FF2B5EF4-FFF2-40B4-BE49-F238E27FC236}">
                <a16:creationId xmlns:a16="http://schemas.microsoft.com/office/drawing/2014/main" xmlns="" id="{2817AD16-AA90-9443-91C1-E298CFF51BA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804617" y="3075806"/>
            <a:ext cx="775611" cy="775611"/>
          </a:xfrm>
          <a:prstGeom prst="rect">
            <a:avLst/>
          </a:prstGeom>
        </p:spPr>
      </p:pic>
      <p:sp>
        <p:nvSpPr>
          <p:cNvPr id="20" name="Oval 19">
            <a:extLst>
              <a:ext uri="{FF2B5EF4-FFF2-40B4-BE49-F238E27FC236}">
                <a16:creationId xmlns:a16="http://schemas.microsoft.com/office/drawing/2014/main" xmlns="" id="{97C11D7A-42FE-7C44-AB9F-4319FC6B89C1}"/>
              </a:ext>
            </a:extLst>
          </p:cNvPr>
          <p:cNvSpPr/>
          <p:nvPr/>
        </p:nvSpPr>
        <p:spPr>
          <a:xfrm>
            <a:off x="5909302" y="2568297"/>
            <a:ext cx="2566239" cy="2566239"/>
          </a:xfrm>
          <a:prstGeom prst="ellipse">
            <a:avLst/>
          </a:prstGeom>
          <a:noFill/>
          <a:ln w="41275">
            <a:solidFill>
              <a:srgbClr val="E8AE1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843030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85694-ABF4-C944-BA9B-23F420BEC688}"/>
              </a:ext>
            </a:extLst>
          </p:cNvPr>
          <p:cNvSpPr>
            <a:spLocks noGrp="1"/>
          </p:cNvSpPr>
          <p:nvPr>
            <p:ph type="title"/>
          </p:nvPr>
        </p:nvSpPr>
        <p:spPr/>
        <p:txBody>
          <a:bodyPr/>
          <a:lstStyle/>
          <a:p>
            <a:r>
              <a:rPr lang="de-DE" dirty="0"/>
              <a:t>Political </a:t>
            </a:r>
            <a:r>
              <a:rPr lang="de-DE" dirty="0" err="1"/>
              <a:t>commitment</a:t>
            </a:r>
            <a:endParaRPr lang="de-DE" dirty="0"/>
          </a:p>
        </p:txBody>
      </p:sp>
      <p:sp>
        <p:nvSpPr>
          <p:cNvPr id="4" name="Slide Number Placeholder 3">
            <a:extLst>
              <a:ext uri="{FF2B5EF4-FFF2-40B4-BE49-F238E27FC236}">
                <a16:creationId xmlns:a16="http://schemas.microsoft.com/office/drawing/2014/main" xmlns="" id="{A147D68B-6915-174C-9332-2B80299B8E13}"/>
              </a:ext>
            </a:extLst>
          </p:cNvPr>
          <p:cNvSpPr>
            <a:spLocks noGrp="1"/>
          </p:cNvSpPr>
          <p:nvPr>
            <p:ph type="sldNum" sz="quarter" idx="12"/>
          </p:nvPr>
        </p:nvSpPr>
        <p:spPr/>
        <p:txBody>
          <a:bodyPr/>
          <a:lstStyle/>
          <a:p>
            <a:fld id="{3653EAE3-D965-ED4D-8CFF-3330FB4F2C12}" type="slidenum">
              <a:rPr lang="en-US" smtClean="0"/>
              <a:pPr/>
              <a:t>54</a:t>
            </a:fld>
            <a:endParaRPr lang="en-US" dirty="0"/>
          </a:p>
        </p:txBody>
      </p:sp>
      <p:pic>
        <p:nvPicPr>
          <p:cNvPr id="14" name="Graphic 13">
            <a:extLst>
              <a:ext uri="{FF2B5EF4-FFF2-40B4-BE49-F238E27FC236}">
                <a16:creationId xmlns:a16="http://schemas.microsoft.com/office/drawing/2014/main" xmlns="" id="{5093C3FC-0002-4644-8A3C-B5695CDFFB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196736" y="2392973"/>
            <a:ext cx="2750527" cy="2750527"/>
          </a:xfrm>
          <a:prstGeom prst="rect">
            <a:avLst/>
          </a:prstGeom>
        </p:spPr>
      </p:pic>
      <p:grpSp>
        <p:nvGrpSpPr>
          <p:cNvPr id="25" name="Group 24">
            <a:extLst>
              <a:ext uri="{FF2B5EF4-FFF2-40B4-BE49-F238E27FC236}">
                <a16:creationId xmlns:a16="http://schemas.microsoft.com/office/drawing/2014/main" xmlns="" id="{8F1648D3-5CE3-F243-B319-7080AF635171}"/>
              </a:ext>
            </a:extLst>
          </p:cNvPr>
          <p:cNvGrpSpPr/>
          <p:nvPr/>
        </p:nvGrpSpPr>
        <p:grpSpPr>
          <a:xfrm>
            <a:off x="472210" y="4659982"/>
            <a:ext cx="8199580" cy="766050"/>
            <a:chOff x="332860" y="4724896"/>
            <a:chExt cx="8478279" cy="792088"/>
          </a:xfrm>
        </p:grpSpPr>
        <p:sp>
          <p:nvSpPr>
            <p:cNvPr id="15" name="Oval 14">
              <a:extLst>
                <a:ext uri="{FF2B5EF4-FFF2-40B4-BE49-F238E27FC236}">
                  <a16:creationId xmlns:a16="http://schemas.microsoft.com/office/drawing/2014/main" xmlns="" id="{D40E6A2A-D965-A642-A275-2072CBE4DC60}"/>
                </a:ext>
              </a:extLst>
            </p:cNvPr>
            <p:cNvSpPr/>
            <p:nvPr/>
          </p:nvSpPr>
          <p:spPr>
            <a:xfrm>
              <a:off x="332860"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xmlns="" id="{46E18314-ADB9-6043-A40C-D4520E9F40C2}"/>
                </a:ext>
              </a:extLst>
            </p:cNvPr>
            <p:cNvSpPr/>
            <p:nvPr/>
          </p:nvSpPr>
          <p:spPr>
            <a:xfrm>
              <a:off x="1186881"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xmlns="" id="{B4372D19-1F9E-4F40-AC60-94153E3589BD}"/>
                </a:ext>
              </a:extLst>
            </p:cNvPr>
            <p:cNvSpPr/>
            <p:nvPr/>
          </p:nvSpPr>
          <p:spPr>
            <a:xfrm>
              <a:off x="2040902"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xmlns="" id="{051FA65B-FF89-C144-980C-D560E02C1567}"/>
                </a:ext>
              </a:extLst>
            </p:cNvPr>
            <p:cNvSpPr/>
            <p:nvPr/>
          </p:nvSpPr>
          <p:spPr>
            <a:xfrm>
              <a:off x="2894923"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18">
              <a:extLst>
                <a:ext uri="{FF2B5EF4-FFF2-40B4-BE49-F238E27FC236}">
                  <a16:creationId xmlns:a16="http://schemas.microsoft.com/office/drawing/2014/main" xmlns="" id="{4A0ED87C-1458-AD43-9925-13EFA6088A7C}"/>
                </a:ext>
              </a:extLst>
            </p:cNvPr>
            <p:cNvSpPr/>
            <p:nvPr/>
          </p:nvSpPr>
          <p:spPr>
            <a:xfrm>
              <a:off x="3748944"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9">
              <a:extLst>
                <a:ext uri="{FF2B5EF4-FFF2-40B4-BE49-F238E27FC236}">
                  <a16:creationId xmlns:a16="http://schemas.microsoft.com/office/drawing/2014/main" xmlns="" id="{30F73962-99E9-7B4D-A943-75811DB488B6}"/>
                </a:ext>
              </a:extLst>
            </p:cNvPr>
            <p:cNvSpPr/>
            <p:nvPr/>
          </p:nvSpPr>
          <p:spPr>
            <a:xfrm>
              <a:off x="4602965"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xmlns="" id="{AD8E4213-1976-1B41-A0C2-417E5AADA534}"/>
                </a:ext>
              </a:extLst>
            </p:cNvPr>
            <p:cNvSpPr/>
            <p:nvPr/>
          </p:nvSpPr>
          <p:spPr>
            <a:xfrm>
              <a:off x="5456986"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xmlns="" id="{B453B867-1320-6642-9BFA-1F9AC1641276}"/>
                </a:ext>
              </a:extLst>
            </p:cNvPr>
            <p:cNvSpPr/>
            <p:nvPr/>
          </p:nvSpPr>
          <p:spPr>
            <a:xfrm>
              <a:off x="6311007"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xmlns="" id="{485EEA57-D0B0-B941-B30C-310008C11465}"/>
                </a:ext>
              </a:extLst>
            </p:cNvPr>
            <p:cNvSpPr/>
            <p:nvPr/>
          </p:nvSpPr>
          <p:spPr>
            <a:xfrm>
              <a:off x="7165028"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xmlns="" id="{38338C58-CC97-3141-AECD-642EBAF1FC27}"/>
                </a:ext>
              </a:extLst>
            </p:cNvPr>
            <p:cNvSpPr/>
            <p:nvPr/>
          </p:nvSpPr>
          <p:spPr>
            <a:xfrm>
              <a:off x="8019051" y="4724896"/>
              <a:ext cx="792088" cy="792088"/>
            </a:xfrm>
            <a:prstGeom prst="ellipse">
              <a:avLst/>
            </a:prstGeom>
            <a:solidFill>
              <a:srgbClr val="000000"/>
            </a:solidFill>
            <a:ln w="5358"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 name="Group 46">
            <a:extLst>
              <a:ext uri="{FF2B5EF4-FFF2-40B4-BE49-F238E27FC236}">
                <a16:creationId xmlns:a16="http://schemas.microsoft.com/office/drawing/2014/main" xmlns="" id="{8A0D1C81-1EBA-5641-A650-3521CE0FE3A3}"/>
              </a:ext>
            </a:extLst>
          </p:cNvPr>
          <p:cNvGrpSpPr/>
          <p:nvPr/>
        </p:nvGrpSpPr>
        <p:grpSpPr>
          <a:xfrm>
            <a:off x="5004050" y="936317"/>
            <a:ext cx="3816100" cy="1921997"/>
            <a:chOff x="5004050" y="936317"/>
            <a:chExt cx="3816100" cy="1921997"/>
          </a:xfrm>
        </p:grpSpPr>
        <p:grpSp>
          <p:nvGrpSpPr>
            <p:cNvPr id="45" name="Group 44">
              <a:extLst>
                <a:ext uri="{FF2B5EF4-FFF2-40B4-BE49-F238E27FC236}">
                  <a16:creationId xmlns:a16="http://schemas.microsoft.com/office/drawing/2014/main" xmlns="" id="{10187692-EBEC-E845-A715-D8F568E1C002}"/>
                </a:ext>
              </a:extLst>
            </p:cNvPr>
            <p:cNvGrpSpPr/>
            <p:nvPr/>
          </p:nvGrpSpPr>
          <p:grpSpPr>
            <a:xfrm>
              <a:off x="5004050" y="1059582"/>
              <a:ext cx="3816100" cy="1798732"/>
              <a:chOff x="5004050" y="1059582"/>
              <a:chExt cx="3816100" cy="1798732"/>
            </a:xfrm>
          </p:grpSpPr>
          <p:sp>
            <p:nvSpPr>
              <p:cNvPr id="40" name="TextBox 39">
                <a:extLst>
                  <a:ext uri="{FF2B5EF4-FFF2-40B4-BE49-F238E27FC236}">
                    <a16:creationId xmlns:a16="http://schemas.microsoft.com/office/drawing/2014/main" xmlns="" id="{CAE27706-6912-244A-9A28-4428E88D7E47}"/>
                  </a:ext>
                </a:extLst>
              </p:cNvPr>
              <p:cNvSpPr txBox="1"/>
              <p:nvPr/>
            </p:nvSpPr>
            <p:spPr>
              <a:xfrm>
                <a:off x="5004050" y="1059582"/>
                <a:ext cx="3816100" cy="1366684"/>
              </a:xfrm>
              <a:prstGeom prst="rect">
                <a:avLst/>
              </a:prstGeom>
              <a:solidFill>
                <a:srgbClr val="1C8665"/>
              </a:solidFill>
            </p:spPr>
            <p:txBody>
              <a:bodyPr wrap="square" rtlCol="0" anchor="ctr" anchorCtr="0">
                <a:noAutofit/>
              </a:bodyPr>
              <a:lstStyle/>
              <a:p>
                <a:pPr algn="ctr"/>
                <a:r>
                  <a:rPr lang="en" dirty="0">
                    <a:solidFill>
                      <a:schemeClr val="bg1"/>
                    </a:solidFill>
                    <a:latin typeface="Lato Light" panose="020F0302020204030203" pitchFamily="34" charset="77"/>
                  </a:rPr>
                  <a:t>Decrease the number of children subjected to violence in the past 12 months, including physical and psychological violence by caregivers in the past month, by 20%</a:t>
                </a:r>
              </a:p>
            </p:txBody>
          </p:sp>
          <p:sp>
            <p:nvSpPr>
              <p:cNvPr id="41" name="Triangle 40">
                <a:extLst>
                  <a:ext uri="{FF2B5EF4-FFF2-40B4-BE49-F238E27FC236}">
                    <a16:creationId xmlns:a16="http://schemas.microsoft.com/office/drawing/2014/main" xmlns="" id="{B2C4637A-36F3-BE48-8C36-AB9FCECA3C5A}"/>
                  </a:ext>
                </a:extLst>
              </p:cNvPr>
              <p:cNvSpPr/>
              <p:nvPr/>
            </p:nvSpPr>
            <p:spPr>
              <a:xfrm rot="10800000">
                <a:off x="5427895" y="2426266"/>
                <a:ext cx="501176" cy="432048"/>
              </a:xfrm>
              <a:prstGeom prst="triangle">
                <a:avLst>
                  <a:gd name="adj" fmla="val 100000"/>
                </a:avLst>
              </a:prstGeom>
              <a:solidFill>
                <a:srgbClr val="1C8665"/>
              </a:solidFill>
            </p:spPr>
            <p:txBody>
              <a:bodyPr wrap="square" rtlCol="0" anchor="ctr" anchorCtr="0">
                <a:noAutofit/>
              </a:bodyPr>
              <a:lstStyle/>
              <a:p>
                <a:pPr algn="ctr"/>
                <a:endParaRPr lang="de-DE">
                  <a:solidFill>
                    <a:schemeClr val="bg1"/>
                  </a:solidFill>
                  <a:latin typeface="Lato Light" panose="020F0302020204030203" pitchFamily="34" charset="77"/>
                </a:endParaRPr>
              </a:p>
            </p:txBody>
          </p:sp>
        </p:grpSp>
        <p:sp>
          <p:nvSpPr>
            <p:cNvPr id="12" name="TextBox 11">
              <a:extLst>
                <a:ext uri="{FF2B5EF4-FFF2-40B4-BE49-F238E27FC236}">
                  <a16:creationId xmlns:a16="http://schemas.microsoft.com/office/drawing/2014/main" xmlns="" id="{2EA381C4-EF89-0E48-8DFE-D0D9BEEC2905}"/>
                </a:ext>
              </a:extLst>
            </p:cNvPr>
            <p:cNvSpPr txBox="1"/>
            <p:nvPr/>
          </p:nvSpPr>
          <p:spPr>
            <a:xfrm>
              <a:off x="5759753" y="936317"/>
              <a:ext cx="2520280" cy="338554"/>
            </a:xfrm>
            <a:prstGeom prst="rect">
              <a:avLst/>
            </a:prstGeom>
            <a:solidFill>
              <a:schemeClr val="tx1"/>
            </a:solidFill>
          </p:spPr>
          <p:txBody>
            <a:bodyPr wrap="square" rtlCol="0">
              <a:spAutoFit/>
            </a:bodyPr>
            <a:lstStyle/>
            <a:p>
              <a:pPr algn="ctr"/>
              <a:r>
                <a:rPr lang="de-DE" sz="1600" b="1" dirty="0">
                  <a:solidFill>
                    <a:schemeClr val="bg1"/>
                  </a:solidFill>
                  <a:latin typeface="Lato Heavy" panose="020F0502020204030203" pitchFamily="34" charset="77"/>
                </a:rPr>
                <a:t>WHO GPW Target 14</a:t>
              </a:r>
            </a:p>
          </p:txBody>
        </p:sp>
      </p:grpSp>
      <p:grpSp>
        <p:nvGrpSpPr>
          <p:cNvPr id="46" name="Group 45">
            <a:extLst>
              <a:ext uri="{FF2B5EF4-FFF2-40B4-BE49-F238E27FC236}">
                <a16:creationId xmlns:a16="http://schemas.microsoft.com/office/drawing/2014/main" xmlns="" id="{9F6004D9-6986-D04A-A92D-9744047AAFD3}"/>
              </a:ext>
            </a:extLst>
          </p:cNvPr>
          <p:cNvGrpSpPr/>
          <p:nvPr/>
        </p:nvGrpSpPr>
        <p:grpSpPr>
          <a:xfrm>
            <a:off x="323848" y="936317"/>
            <a:ext cx="3816104" cy="1921997"/>
            <a:chOff x="323848" y="936317"/>
            <a:chExt cx="3816104" cy="1921997"/>
          </a:xfrm>
        </p:grpSpPr>
        <p:grpSp>
          <p:nvGrpSpPr>
            <p:cNvPr id="44" name="Group 43">
              <a:extLst>
                <a:ext uri="{FF2B5EF4-FFF2-40B4-BE49-F238E27FC236}">
                  <a16:creationId xmlns:a16="http://schemas.microsoft.com/office/drawing/2014/main" xmlns="" id="{498EA830-2E79-2943-8699-D7EEB20E6285}"/>
                </a:ext>
              </a:extLst>
            </p:cNvPr>
            <p:cNvGrpSpPr/>
            <p:nvPr/>
          </p:nvGrpSpPr>
          <p:grpSpPr>
            <a:xfrm>
              <a:off x="323848" y="1059582"/>
              <a:ext cx="3816104" cy="1798732"/>
              <a:chOff x="323848" y="1059582"/>
              <a:chExt cx="3816104" cy="1798732"/>
            </a:xfrm>
          </p:grpSpPr>
          <p:sp>
            <p:nvSpPr>
              <p:cNvPr id="38" name="TextBox 37">
                <a:extLst>
                  <a:ext uri="{FF2B5EF4-FFF2-40B4-BE49-F238E27FC236}">
                    <a16:creationId xmlns:a16="http://schemas.microsoft.com/office/drawing/2014/main" xmlns="" id="{401B9158-01EA-7046-9BE5-583532811029}"/>
                  </a:ext>
                </a:extLst>
              </p:cNvPr>
              <p:cNvSpPr txBox="1"/>
              <p:nvPr/>
            </p:nvSpPr>
            <p:spPr>
              <a:xfrm>
                <a:off x="323848" y="1059582"/>
                <a:ext cx="3816104" cy="1366684"/>
              </a:xfrm>
              <a:prstGeom prst="rect">
                <a:avLst/>
              </a:prstGeom>
              <a:solidFill>
                <a:srgbClr val="D3533F"/>
              </a:solidFill>
            </p:spPr>
            <p:txBody>
              <a:bodyPr wrap="square" rtlCol="0" anchor="ctr" anchorCtr="0">
                <a:noAutofit/>
              </a:bodyPr>
              <a:lstStyle/>
              <a:p>
                <a:pPr algn="ctr"/>
                <a:r>
                  <a:rPr lang="en" dirty="0">
                    <a:solidFill>
                      <a:schemeClr val="bg1"/>
                    </a:solidFill>
                    <a:latin typeface="Lato Light" panose="020F0302020204030203" pitchFamily="34" charset="77"/>
                  </a:rPr>
                  <a:t>End abuse, exploitation, trafficking and all forms of violence against and torture of children</a:t>
                </a:r>
              </a:p>
            </p:txBody>
          </p:sp>
          <p:sp>
            <p:nvSpPr>
              <p:cNvPr id="39" name="Triangle 38">
                <a:extLst>
                  <a:ext uri="{FF2B5EF4-FFF2-40B4-BE49-F238E27FC236}">
                    <a16:creationId xmlns:a16="http://schemas.microsoft.com/office/drawing/2014/main" xmlns="" id="{53EEEDBF-5A5C-E546-A685-38C5B5CD78EA}"/>
                  </a:ext>
                </a:extLst>
              </p:cNvPr>
              <p:cNvSpPr/>
              <p:nvPr/>
            </p:nvSpPr>
            <p:spPr>
              <a:xfrm rot="10800000" flipH="1">
                <a:off x="3333078" y="2426266"/>
                <a:ext cx="501176" cy="432048"/>
              </a:xfrm>
              <a:prstGeom prst="triangle">
                <a:avLst>
                  <a:gd name="adj" fmla="val 100000"/>
                </a:avLst>
              </a:prstGeom>
              <a:solidFill>
                <a:srgbClr val="D3533F"/>
              </a:solidFill>
            </p:spPr>
            <p:txBody>
              <a:bodyPr wrap="square" rtlCol="0" anchor="ctr" anchorCtr="0">
                <a:noAutofit/>
              </a:bodyPr>
              <a:lstStyle/>
              <a:p>
                <a:pPr algn="ctr"/>
                <a:endParaRPr lang="de-DE">
                  <a:solidFill>
                    <a:schemeClr val="bg1"/>
                  </a:solidFill>
                  <a:latin typeface="Lato Light" panose="020F0302020204030203" pitchFamily="34" charset="77"/>
                </a:endParaRPr>
              </a:p>
            </p:txBody>
          </p:sp>
        </p:grpSp>
        <p:sp>
          <p:nvSpPr>
            <p:cNvPr id="11" name="TextBox 10">
              <a:extLst>
                <a:ext uri="{FF2B5EF4-FFF2-40B4-BE49-F238E27FC236}">
                  <a16:creationId xmlns:a16="http://schemas.microsoft.com/office/drawing/2014/main" xmlns="" id="{E46EF31C-69F2-0A45-9674-B0BF02AE2697}"/>
                </a:ext>
              </a:extLst>
            </p:cNvPr>
            <p:cNvSpPr txBox="1"/>
            <p:nvPr/>
          </p:nvSpPr>
          <p:spPr>
            <a:xfrm>
              <a:off x="863965" y="936317"/>
              <a:ext cx="2520280" cy="338554"/>
            </a:xfrm>
            <a:prstGeom prst="rect">
              <a:avLst/>
            </a:prstGeom>
            <a:solidFill>
              <a:schemeClr val="tx1"/>
            </a:solidFill>
          </p:spPr>
          <p:txBody>
            <a:bodyPr wrap="square" rtlCol="0">
              <a:spAutoFit/>
            </a:bodyPr>
            <a:lstStyle/>
            <a:p>
              <a:pPr algn="ctr"/>
              <a:r>
                <a:rPr lang="de-DE" sz="1600" b="1" dirty="0">
                  <a:solidFill>
                    <a:schemeClr val="bg1"/>
                  </a:solidFill>
                  <a:latin typeface="Lato Heavy" panose="020F0502020204030203" pitchFamily="34" charset="77"/>
                </a:rPr>
                <a:t>SDG Target 16.2</a:t>
              </a:r>
            </a:p>
          </p:txBody>
        </p:sp>
      </p:grpSp>
    </p:spTree>
    <p:extLst>
      <p:ext uri="{BB962C8B-B14F-4D97-AF65-F5344CB8AC3E}">
        <p14:creationId xmlns:p14="http://schemas.microsoft.com/office/powerpoint/2010/main" val="40032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95DA9623-AD9B-704B-BFFB-C78E791BDE09}"/>
              </a:ext>
            </a:extLst>
          </p:cNvPr>
          <p:cNvSpPr/>
          <p:nvPr/>
        </p:nvSpPr>
        <p:spPr>
          <a:xfrm>
            <a:off x="107505" y="733418"/>
            <a:ext cx="9036495" cy="355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oup 51">
            <a:extLst>
              <a:ext uri="{FF2B5EF4-FFF2-40B4-BE49-F238E27FC236}">
                <a16:creationId xmlns:a16="http://schemas.microsoft.com/office/drawing/2014/main" xmlns="" id="{6E590AA3-13C3-FD47-AB74-B1E4E2C9D983}"/>
              </a:ext>
            </a:extLst>
          </p:cNvPr>
          <p:cNvGrpSpPr/>
          <p:nvPr/>
        </p:nvGrpSpPr>
        <p:grpSpPr>
          <a:xfrm>
            <a:off x="288505" y="1347614"/>
            <a:ext cx="4847507" cy="3947318"/>
            <a:chOff x="288505" y="1347614"/>
            <a:chExt cx="4847507" cy="3947318"/>
          </a:xfrm>
        </p:grpSpPr>
        <p:cxnSp>
          <p:nvCxnSpPr>
            <p:cNvPr id="21" name="Straight Connector 20">
              <a:extLst>
                <a:ext uri="{FF2B5EF4-FFF2-40B4-BE49-F238E27FC236}">
                  <a16:creationId xmlns:a16="http://schemas.microsoft.com/office/drawing/2014/main" xmlns="" id="{36E7242F-9AD9-AD4C-A146-379AC858605B}"/>
                </a:ext>
              </a:extLst>
            </p:cNvPr>
            <p:cNvCxnSpPr>
              <a:cxnSpLocks/>
            </p:cNvCxnSpPr>
            <p:nvPr/>
          </p:nvCxnSpPr>
          <p:spPr>
            <a:xfrm flipH="1" flipV="1">
              <a:off x="4860561" y="1628441"/>
              <a:ext cx="1" cy="3666491"/>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9C9D54F8-B114-C545-A1EE-47A131DE857D}"/>
                </a:ext>
              </a:extLst>
            </p:cNvPr>
            <p:cNvCxnSpPr>
              <a:cxnSpLocks/>
            </p:cNvCxnSpPr>
            <p:nvPr/>
          </p:nvCxnSpPr>
          <p:spPr>
            <a:xfrm flipH="1" flipV="1">
              <a:off x="552108" y="1628441"/>
              <a:ext cx="1" cy="3666491"/>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B55CC48-C81F-9640-BB65-28E648EAFF86}"/>
                </a:ext>
              </a:extLst>
            </p:cNvPr>
            <p:cNvCxnSpPr>
              <a:cxnSpLocks/>
            </p:cNvCxnSpPr>
            <p:nvPr/>
          </p:nvCxnSpPr>
          <p:spPr>
            <a:xfrm flipH="1" flipV="1">
              <a:off x="943786"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E8D70A31-6B3B-E84A-BA2F-5C22279CBC1E}"/>
                </a:ext>
              </a:extLst>
            </p:cNvPr>
            <p:cNvCxnSpPr>
              <a:cxnSpLocks/>
            </p:cNvCxnSpPr>
            <p:nvPr/>
          </p:nvCxnSpPr>
          <p:spPr>
            <a:xfrm flipH="1" flipV="1">
              <a:off x="1335464"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B1EB2E1-1097-B241-83AF-BF8021994542}"/>
                </a:ext>
              </a:extLst>
            </p:cNvPr>
            <p:cNvCxnSpPr>
              <a:cxnSpLocks/>
            </p:cNvCxnSpPr>
            <p:nvPr/>
          </p:nvCxnSpPr>
          <p:spPr>
            <a:xfrm flipH="1" flipV="1">
              <a:off x="1727142"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6A548750-8FBF-2741-9E0B-EF4C32394BB1}"/>
                </a:ext>
              </a:extLst>
            </p:cNvPr>
            <p:cNvCxnSpPr>
              <a:cxnSpLocks/>
            </p:cNvCxnSpPr>
            <p:nvPr/>
          </p:nvCxnSpPr>
          <p:spPr>
            <a:xfrm flipH="1" flipV="1">
              <a:off x="2118820"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52EB6F14-275F-1A4E-B808-3B06E377A473}"/>
                </a:ext>
              </a:extLst>
            </p:cNvPr>
            <p:cNvCxnSpPr>
              <a:cxnSpLocks/>
            </p:cNvCxnSpPr>
            <p:nvPr/>
          </p:nvCxnSpPr>
          <p:spPr>
            <a:xfrm flipH="1" flipV="1">
              <a:off x="2510498"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F95CA1B6-B702-E04F-8CAE-89076C1D4669}"/>
                </a:ext>
              </a:extLst>
            </p:cNvPr>
            <p:cNvCxnSpPr>
              <a:cxnSpLocks/>
            </p:cNvCxnSpPr>
            <p:nvPr/>
          </p:nvCxnSpPr>
          <p:spPr>
            <a:xfrm flipH="1" flipV="1">
              <a:off x="2902176"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20E06F9B-1D6E-BE41-95C0-F57AE4A460B6}"/>
                </a:ext>
              </a:extLst>
            </p:cNvPr>
            <p:cNvCxnSpPr>
              <a:cxnSpLocks/>
            </p:cNvCxnSpPr>
            <p:nvPr/>
          </p:nvCxnSpPr>
          <p:spPr>
            <a:xfrm flipH="1" flipV="1">
              <a:off x="3293854"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A58BD386-36E0-804D-A3DE-C415D28D1CEC}"/>
                </a:ext>
              </a:extLst>
            </p:cNvPr>
            <p:cNvCxnSpPr>
              <a:cxnSpLocks/>
            </p:cNvCxnSpPr>
            <p:nvPr/>
          </p:nvCxnSpPr>
          <p:spPr>
            <a:xfrm flipH="1" flipV="1">
              <a:off x="3685532"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07C207A-3F38-9D43-9D92-ED45463BA939}"/>
                </a:ext>
              </a:extLst>
            </p:cNvPr>
            <p:cNvCxnSpPr>
              <a:cxnSpLocks/>
            </p:cNvCxnSpPr>
            <p:nvPr/>
          </p:nvCxnSpPr>
          <p:spPr>
            <a:xfrm flipH="1" flipV="1">
              <a:off x="4077210"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07E68515-FA68-304C-81E2-3C7AB8409074}"/>
                </a:ext>
              </a:extLst>
            </p:cNvPr>
            <p:cNvCxnSpPr>
              <a:cxnSpLocks/>
            </p:cNvCxnSpPr>
            <p:nvPr/>
          </p:nvCxnSpPr>
          <p:spPr>
            <a:xfrm flipH="1" flipV="1">
              <a:off x="4468888" y="1628441"/>
              <a:ext cx="1" cy="3666491"/>
            </a:xfrm>
            <a:prstGeom prst="line">
              <a:avLst/>
            </a:prstGeom>
            <a:ln w="31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xmlns="" id="{1BB597FB-DCB7-114F-B592-99613525F8BD}"/>
                </a:ext>
              </a:extLst>
            </p:cNvPr>
            <p:cNvSpPr txBox="1">
              <a:spLocks/>
            </p:cNvSpPr>
            <p:nvPr/>
          </p:nvSpPr>
          <p:spPr>
            <a:xfrm>
              <a:off x="288505" y="1347614"/>
              <a:ext cx="537765" cy="27644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900" dirty="0">
                  <a:latin typeface="Lato Heavy" panose="020F0502020204030203" pitchFamily="34" charset="77"/>
                </a:rPr>
                <a:t>2019</a:t>
              </a:r>
            </a:p>
          </p:txBody>
        </p:sp>
        <p:sp>
          <p:nvSpPr>
            <p:cNvPr id="23" name="Title 1">
              <a:extLst>
                <a:ext uri="{FF2B5EF4-FFF2-40B4-BE49-F238E27FC236}">
                  <a16:creationId xmlns:a16="http://schemas.microsoft.com/office/drawing/2014/main" xmlns="" id="{4116FCA9-F713-7B46-BA5A-BE91537AF657}"/>
                </a:ext>
              </a:extLst>
            </p:cNvPr>
            <p:cNvSpPr txBox="1">
              <a:spLocks/>
            </p:cNvSpPr>
            <p:nvPr/>
          </p:nvSpPr>
          <p:spPr>
            <a:xfrm>
              <a:off x="4598247" y="1376556"/>
              <a:ext cx="537765" cy="27644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pPr algn="ctr"/>
              <a:r>
                <a:rPr lang="de-DE" sz="900" dirty="0">
                  <a:latin typeface="Lato Heavy" panose="020F0502020204030203" pitchFamily="34" charset="77"/>
                </a:rPr>
                <a:t>2030</a:t>
              </a:r>
            </a:p>
          </p:txBody>
        </p:sp>
      </p:grpSp>
      <p:grpSp>
        <p:nvGrpSpPr>
          <p:cNvPr id="41" name="Group 40">
            <a:extLst>
              <a:ext uri="{FF2B5EF4-FFF2-40B4-BE49-F238E27FC236}">
                <a16:creationId xmlns:a16="http://schemas.microsoft.com/office/drawing/2014/main" xmlns="" id="{014ECED4-FD55-5542-9783-23E787DCA465}"/>
              </a:ext>
            </a:extLst>
          </p:cNvPr>
          <p:cNvGrpSpPr/>
          <p:nvPr/>
        </p:nvGrpSpPr>
        <p:grpSpPr>
          <a:xfrm>
            <a:off x="110468" y="1351995"/>
            <a:ext cx="7631490" cy="4388107"/>
            <a:chOff x="-180527" y="843558"/>
            <a:chExt cx="8640959" cy="4968552"/>
          </a:xfrm>
        </p:grpSpPr>
        <p:pic>
          <p:nvPicPr>
            <p:cNvPr id="8" name="Picture 7">
              <a:extLst>
                <a:ext uri="{FF2B5EF4-FFF2-40B4-BE49-F238E27FC236}">
                  <a16:creationId xmlns:a16="http://schemas.microsoft.com/office/drawing/2014/main" xmlns="" id="{E8B786E4-9B9C-E443-A6D3-5D4E72EC7B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527" y="987574"/>
              <a:ext cx="5975002" cy="4824536"/>
            </a:xfrm>
            <a:prstGeom prst="rect">
              <a:avLst/>
            </a:prstGeom>
          </p:spPr>
        </p:pic>
        <p:sp>
          <p:nvSpPr>
            <p:cNvPr id="10" name="Title 1">
              <a:extLst>
                <a:ext uri="{FF2B5EF4-FFF2-40B4-BE49-F238E27FC236}">
                  <a16:creationId xmlns:a16="http://schemas.microsoft.com/office/drawing/2014/main" xmlns="" id="{9758A07B-49C1-9240-95E7-82670113746C}"/>
                </a:ext>
              </a:extLst>
            </p:cNvPr>
            <p:cNvSpPr txBox="1">
              <a:spLocks/>
            </p:cNvSpPr>
            <p:nvPr/>
          </p:nvSpPr>
          <p:spPr>
            <a:xfrm>
              <a:off x="5796136" y="843558"/>
              <a:ext cx="19438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PARENTING</a:t>
              </a:r>
            </a:p>
          </p:txBody>
        </p:sp>
        <p:sp>
          <p:nvSpPr>
            <p:cNvPr id="11" name="Title 1">
              <a:extLst>
                <a:ext uri="{FF2B5EF4-FFF2-40B4-BE49-F238E27FC236}">
                  <a16:creationId xmlns:a16="http://schemas.microsoft.com/office/drawing/2014/main" xmlns="" id="{DF4BC40A-4660-304A-BD13-9190609F0C0D}"/>
                </a:ext>
              </a:extLst>
            </p:cNvPr>
            <p:cNvSpPr txBox="1">
              <a:spLocks/>
            </p:cNvSpPr>
            <p:nvPr/>
          </p:nvSpPr>
          <p:spPr>
            <a:xfrm>
              <a:off x="5796136" y="1237786"/>
              <a:ext cx="19438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ECO. STRENGTHENING</a:t>
              </a:r>
            </a:p>
          </p:txBody>
        </p:sp>
        <p:sp>
          <p:nvSpPr>
            <p:cNvPr id="12" name="Title 1">
              <a:extLst>
                <a:ext uri="{FF2B5EF4-FFF2-40B4-BE49-F238E27FC236}">
                  <a16:creationId xmlns:a16="http://schemas.microsoft.com/office/drawing/2014/main" xmlns="" id="{F9876252-B05F-2240-A3A0-1D9C9431E404}"/>
                </a:ext>
              </a:extLst>
            </p:cNvPr>
            <p:cNvSpPr txBox="1">
              <a:spLocks/>
            </p:cNvSpPr>
            <p:nvPr/>
          </p:nvSpPr>
          <p:spPr>
            <a:xfrm>
              <a:off x="5796136" y="1632014"/>
              <a:ext cx="19438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RESPONSE SERVICES</a:t>
              </a:r>
            </a:p>
          </p:txBody>
        </p:sp>
        <p:sp>
          <p:nvSpPr>
            <p:cNvPr id="13" name="Title 1">
              <a:extLst>
                <a:ext uri="{FF2B5EF4-FFF2-40B4-BE49-F238E27FC236}">
                  <a16:creationId xmlns:a16="http://schemas.microsoft.com/office/drawing/2014/main" xmlns="" id="{810D1571-AD77-BC43-880A-1EA348F38FD3}"/>
                </a:ext>
              </a:extLst>
            </p:cNvPr>
            <p:cNvSpPr txBox="1">
              <a:spLocks/>
            </p:cNvSpPr>
            <p:nvPr/>
          </p:nvSpPr>
          <p:spPr>
            <a:xfrm>
              <a:off x="5796136" y="2026242"/>
              <a:ext cx="19438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LAWS</a:t>
              </a:r>
            </a:p>
          </p:txBody>
        </p:sp>
        <p:sp>
          <p:nvSpPr>
            <p:cNvPr id="14" name="Title 1">
              <a:extLst>
                <a:ext uri="{FF2B5EF4-FFF2-40B4-BE49-F238E27FC236}">
                  <a16:creationId xmlns:a16="http://schemas.microsoft.com/office/drawing/2014/main" xmlns="" id="{FC0CB563-E2E8-1146-B99D-638A70E695D0}"/>
                </a:ext>
              </a:extLst>
            </p:cNvPr>
            <p:cNvSpPr txBox="1">
              <a:spLocks/>
            </p:cNvSpPr>
            <p:nvPr/>
          </p:nvSpPr>
          <p:spPr>
            <a:xfrm>
              <a:off x="5796136" y="2420470"/>
              <a:ext cx="19438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VALUES CHANGE</a:t>
              </a:r>
            </a:p>
          </p:txBody>
        </p:sp>
        <p:sp>
          <p:nvSpPr>
            <p:cNvPr id="15" name="Title 1">
              <a:extLst>
                <a:ext uri="{FF2B5EF4-FFF2-40B4-BE49-F238E27FC236}">
                  <a16:creationId xmlns:a16="http://schemas.microsoft.com/office/drawing/2014/main" xmlns="" id="{00518947-7012-424D-BEE4-95549F3C950F}"/>
                </a:ext>
              </a:extLst>
            </p:cNvPr>
            <p:cNvSpPr txBox="1">
              <a:spLocks/>
            </p:cNvSpPr>
            <p:nvPr/>
          </p:nvSpPr>
          <p:spPr>
            <a:xfrm>
              <a:off x="5796136" y="2814698"/>
              <a:ext cx="26642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EDUCATION &amp; LIFE SKILLS</a:t>
              </a:r>
            </a:p>
          </p:txBody>
        </p:sp>
        <p:sp>
          <p:nvSpPr>
            <p:cNvPr id="16" name="Title 1">
              <a:extLst>
                <a:ext uri="{FF2B5EF4-FFF2-40B4-BE49-F238E27FC236}">
                  <a16:creationId xmlns:a16="http://schemas.microsoft.com/office/drawing/2014/main" xmlns="" id="{FA683EF8-9DBF-B44A-BB95-9E235F90EAE9}"/>
                </a:ext>
              </a:extLst>
            </p:cNvPr>
            <p:cNvSpPr txBox="1">
              <a:spLocks/>
            </p:cNvSpPr>
            <p:nvPr/>
          </p:nvSpPr>
          <p:spPr>
            <a:xfrm>
              <a:off x="5796136" y="3208928"/>
              <a:ext cx="19438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b="0" dirty="0">
                  <a:latin typeface="Lato Light" panose="020F0302020204030203" pitchFamily="34" charset="77"/>
                </a:rPr>
                <a:t>SAFE ENVIRONMENTS</a:t>
              </a:r>
            </a:p>
          </p:txBody>
        </p:sp>
      </p:grpSp>
      <p:sp>
        <p:nvSpPr>
          <p:cNvPr id="47" name="Title 1">
            <a:extLst>
              <a:ext uri="{FF2B5EF4-FFF2-40B4-BE49-F238E27FC236}">
                <a16:creationId xmlns:a16="http://schemas.microsoft.com/office/drawing/2014/main" xmlns="" id="{6ACA076D-405B-9F41-AAB3-A2FBD6517A34}"/>
              </a:ext>
            </a:extLst>
          </p:cNvPr>
          <p:cNvSpPr txBox="1">
            <a:spLocks/>
          </p:cNvSpPr>
          <p:nvPr/>
        </p:nvSpPr>
        <p:spPr>
          <a:xfrm>
            <a:off x="337605" y="781497"/>
            <a:ext cx="7344816" cy="259558"/>
          </a:xfrm>
          <a:prstGeom prst="rect">
            <a:avLst/>
          </a:prstGeom>
        </p:spPr>
        <p:txBody>
          <a:bodyPr vert="horz" lIns="91440" tIns="45720" rIns="91440" bIns="45720" rtlCol="0" anchor="ctr">
            <a:normAutofit fontScale="92500" lnSpcReduction="10000"/>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en" sz="1400" dirty="0">
                <a:latin typeface="Lato Heavy" panose="020F0502020204030203" pitchFamily="34" charset="77"/>
              </a:rPr>
              <a:t>Number of countries fully implementing INSPIRE strategies</a:t>
            </a:r>
          </a:p>
        </p:txBody>
      </p:sp>
      <p:sp>
        <p:nvSpPr>
          <p:cNvPr id="2" name="Title 1">
            <a:extLst>
              <a:ext uri="{FF2B5EF4-FFF2-40B4-BE49-F238E27FC236}">
                <a16:creationId xmlns:a16="http://schemas.microsoft.com/office/drawing/2014/main" xmlns="" id="{A6675393-A270-F44C-A7A6-3B9EA145BD74}"/>
              </a:ext>
            </a:extLst>
          </p:cNvPr>
          <p:cNvSpPr>
            <a:spLocks noGrp="1"/>
          </p:cNvSpPr>
          <p:nvPr>
            <p:ph type="title"/>
          </p:nvPr>
        </p:nvSpPr>
        <p:spPr/>
        <p:txBody>
          <a:bodyPr/>
          <a:lstStyle/>
          <a:p>
            <a:r>
              <a:rPr lang="de-DE" dirty="0"/>
              <a:t>INSPIRE Implementation (Ultimate Vision!)</a:t>
            </a:r>
          </a:p>
        </p:txBody>
      </p:sp>
      <p:sp>
        <p:nvSpPr>
          <p:cNvPr id="4" name="Slide Number Placeholder 3">
            <a:extLst>
              <a:ext uri="{FF2B5EF4-FFF2-40B4-BE49-F238E27FC236}">
                <a16:creationId xmlns:a16="http://schemas.microsoft.com/office/drawing/2014/main" xmlns="" id="{8BAB4939-175F-4C4A-A832-876FE5140258}"/>
              </a:ext>
            </a:extLst>
          </p:cNvPr>
          <p:cNvSpPr>
            <a:spLocks noGrp="1"/>
          </p:cNvSpPr>
          <p:nvPr>
            <p:ph type="sldNum" sz="quarter" idx="12"/>
          </p:nvPr>
        </p:nvSpPr>
        <p:spPr/>
        <p:txBody>
          <a:bodyPr/>
          <a:lstStyle/>
          <a:p>
            <a:fld id="{3653EAE3-D965-ED4D-8CFF-3330FB4F2C12}" type="slidenum">
              <a:rPr lang="en-US" smtClean="0"/>
              <a:pPr/>
              <a:t>55</a:t>
            </a:fld>
            <a:endParaRPr lang="en-US" dirty="0"/>
          </a:p>
        </p:txBody>
      </p:sp>
      <p:grpSp>
        <p:nvGrpSpPr>
          <p:cNvPr id="42" name="Group 41">
            <a:extLst>
              <a:ext uri="{FF2B5EF4-FFF2-40B4-BE49-F238E27FC236}">
                <a16:creationId xmlns:a16="http://schemas.microsoft.com/office/drawing/2014/main" xmlns="" id="{67EB4151-CE8E-664F-B53F-E72AB1478943}"/>
              </a:ext>
            </a:extLst>
          </p:cNvPr>
          <p:cNvGrpSpPr/>
          <p:nvPr/>
        </p:nvGrpSpPr>
        <p:grpSpPr>
          <a:xfrm>
            <a:off x="158246" y="1860761"/>
            <a:ext cx="6947472" cy="2746424"/>
            <a:chOff x="-126429" y="1419620"/>
            <a:chExt cx="7866461" cy="3109707"/>
          </a:xfrm>
        </p:grpSpPr>
        <p:sp>
          <p:nvSpPr>
            <p:cNvPr id="17" name="Title 1">
              <a:extLst>
                <a:ext uri="{FF2B5EF4-FFF2-40B4-BE49-F238E27FC236}">
                  <a16:creationId xmlns:a16="http://schemas.microsoft.com/office/drawing/2014/main" xmlns="" id="{30464BC6-BCAE-3C49-815C-42527BC45B03}"/>
                </a:ext>
              </a:extLst>
            </p:cNvPr>
            <p:cNvSpPr txBox="1">
              <a:spLocks/>
            </p:cNvSpPr>
            <p:nvPr/>
          </p:nvSpPr>
          <p:spPr>
            <a:xfrm>
              <a:off x="5796136" y="4216313"/>
              <a:ext cx="1943896" cy="31301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tx1"/>
                  </a:solidFill>
                  <a:latin typeface="Lato Black" charset="0"/>
                  <a:ea typeface="Lato Black" charset="0"/>
                  <a:cs typeface="Lato Black" charset="0"/>
                </a:defRPr>
              </a:lvl1pPr>
            </a:lstStyle>
            <a:p>
              <a:r>
                <a:rPr lang="de-DE" sz="1200" dirty="0">
                  <a:latin typeface="Lato Heavy" panose="020F0502020204030203" pitchFamily="34" charset="77"/>
                </a:rPr>
                <a:t>PREVALENCE OF VAC</a:t>
              </a:r>
            </a:p>
          </p:txBody>
        </p:sp>
        <p:pic>
          <p:nvPicPr>
            <p:cNvPr id="9" name="Picture 8">
              <a:extLst>
                <a:ext uri="{FF2B5EF4-FFF2-40B4-BE49-F238E27FC236}">
                  <a16:creationId xmlns:a16="http://schemas.microsoft.com/office/drawing/2014/main" xmlns="" id="{46974C24-FCE5-7D49-AE16-AF5C8086D1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429" y="1419622"/>
              <a:ext cx="5924259" cy="3028491"/>
            </a:xfrm>
            <a:prstGeom prst="rect">
              <a:avLst/>
            </a:prstGeom>
          </p:spPr>
        </p:pic>
      </p:grpSp>
      <p:sp>
        <p:nvSpPr>
          <p:cNvPr id="44" name="Rectangle 43">
            <a:extLst>
              <a:ext uri="{FF2B5EF4-FFF2-40B4-BE49-F238E27FC236}">
                <a16:creationId xmlns:a16="http://schemas.microsoft.com/office/drawing/2014/main" xmlns="" id="{E1809D31-92AD-5E49-B069-3EDBED19F4ED}"/>
              </a:ext>
            </a:extLst>
          </p:cNvPr>
          <p:cNvSpPr/>
          <p:nvPr/>
        </p:nvSpPr>
        <p:spPr>
          <a:xfrm>
            <a:off x="107504" y="2048341"/>
            <a:ext cx="443137" cy="3763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6697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30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3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E320656D-6AB7-0142-9A8D-0F4E527CDE24}"/>
              </a:ext>
            </a:extLst>
          </p:cNvPr>
          <p:cNvSpPr>
            <a:spLocks noGrp="1"/>
          </p:cNvSpPr>
          <p:nvPr>
            <p:ph type="subTitle" idx="4294967295"/>
          </p:nvPr>
        </p:nvSpPr>
        <p:spPr>
          <a:xfrm>
            <a:off x="395537" y="1459923"/>
            <a:ext cx="6031582" cy="1241822"/>
          </a:xfrm>
        </p:spPr>
        <p:txBody>
          <a:bodyPr/>
          <a:lstStyle/>
          <a:p>
            <a:endParaRPr lang="de-DE" dirty="0"/>
          </a:p>
        </p:txBody>
      </p:sp>
      <p:sp>
        <p:nvSpPr>
          <p:cNvPr id="4" name="TextBox 3">
            <a:extLst>
              <a:ext uri="{FF2B5EF4-FFF2-40B4-BE49-F238E27FC236}">
                <a16:creationId xmlns:a16="http://schemas.microsoft.com/office/drawing/2014/main" xmlns="" id="{59823C4B-3070-1847-B177-413218BC03B5}"/>
              </a:ext>
            </a:extLst>
          </p:cNvPr>
          <p:cNvSpPr txBox="1"/>
          <p:nvPr/>
        </p:nvSpPr>
        <p:spPr>
          <a:xfrm>
            <a:off x="395537" y="2615084"/>
            <a:ext cx="7732840" cy="800219"/>
          </a:xfrm>
          <a:prstGeom prst="rect">
            <a:avLst/>
          </a:prstGeom>
          <a:noFill/>
        </p:spPr>
        <p:txBody>
          <a:bodyPr wrap="square" rtlCol="0">
            <a:spAutoFit/>
          </a:bodyPr>
          <a:lstStyle/>
          <a:p>
            <a:pPr algn="l"/>
            <a:r>
              <a:rPr lang="en-GB" sz="1400" b="0" i="0" dirty="0">
                <a:solidFill>
                  <a:schemeClr val="bg1"/>
                </a:solidFill>
                <a:latin typeface="Lato Light" panose="020F0302020204030203" pitchFamily="34" charset="77"/>
              </a:rPr>
              <a:t>For more information:</a:t>
            </a:r>
          </a:p>
          <a:p>
            <a:pPr algn="l"/>
            <a:endParaRPr lang="en-GB" sz="1400" b="0" i="0" dirty="0">
              <a:solidFill>
                <a:schemeClr val="bg1"/>
              </a:solidFill>
              <a:latin typeface="Lato Light" panose="020F0302020204030203" pitchFamily="34" charset="77"/>
            </a:endParaRPr>
          </a:p>
          <a:p>
            <a:pPr algn="l"/>
            <a:r>
              <a:rPr lang="en-GB" sz="1800" b="1" i="0" dirty="0">
                <a:solidFill>
                  <a:schemeClr val="bg1"/>
                </a:solidFill>
                <a:latin typeface="Lato Heavy" panose="020F0502020204030203" pitchFamily="34" charset="77"/>
              </a:rPr>
              <a:t>http://www.who.int/violence_injury_prevention/violence/inspire/en/</a:t>
            </a:r>
          </a:p>
        </p:txBody>
      </p:sp>
      <p:sp>
        <p:nvSpPr>
          <p:cNvPr id="5" name="Subtitle 2">
            <a:extLst>
              <a:ext uri="{FF2B5EF4-FFF2-40B4-BE49-F238E27FC236}">
                <a16:creationId xmlns:a16="http://schemas.microsoft.com/office/drawing/2014/main" xmlns="" id="{A966A410-69BF-BC49-B8B9-6B1851144D26}"/>
              </a:ext>
            </a:extLst>
          </p:cNvPr>
          <p:cNvSpPr txBox="1">
            <a:spLocks/>
          </p:cNvSpPr>
          <p:nvPr/>
        </p:nvSpPr>
        <p:spPr>
          <a:xfrm>
            <a:off x="2860898" y="4659982"/>
            <a:ext cx="6031582" cy="359161"/>
          </a:xfrm>
          <a:prstGeom prst="rect">
            <a:avLst/>
          </a:prstGeom>
          <a:ln>
            <a:noFill/>
          </a:ln>
        </p:spPr>
        <p:txBody>
          <a:bodyPr vert="horz" lIns="91440" tIns="45720" rIns="91440" bIns="45720" rtlCol="0">
            <a:normAutofit fontScale="92500" lnSpcReduction="20000"/>
          </a:bodyPr>
          <a:lstStyle>
            <a:lvl1pPr marL="0" indent="0" algn="l" defTabSz="685766" rtl="0" eaLnBrk="1" latinLnBrk="0" hangingPunct="1">
              <a:lnSpc>
                <a:spcPct val="90000"/>
              </a:lnSpc>
              <a:spcBef>
                <a:spcPts val="750"/>
              </a:spcBef>
              <a:buFont typeface="Arial"/>
              <a:buNone/>
              <a:defRPr lang="en-US" sz="3600" b="0" i="0" kern="1200" dirty="0">
                <a:solidFill>
                  <a:schemeClr val="bg1"/>
                </a:solidFill>
                <a:latin typeface="Lato Light" charset="0"/>
                <a:ea typeface="Lato Light" charset="0"/>
                <a:cs typeface="Lato Light" charset="0"/>
              </a:defRPr>
            </a:lvl1pPr>
            <a:lvl2pPr marL="342884" indent="0" algn="ctr" defTabSz="685766" rtl="0" eaLnBrk="1" latinLnBrk="0" hangingPunct="1">
              <a:lnSpc>
                <a:spcPct val="90000"/>
              </a:lnSpc>
              <a:spcBef>
                <a:spcPts val="375"/>
              </a:spcBef>
              <a:buFont typeface="Arial"/>
              <a:buNone/>
              <a:defRPr sz="1500" kern="1200">
                <a:solidFill>
                  <a:schemeClr val="tx1"/>
                </a:solidFill>
                <a:latin typeface="Lato" charset="0"/>
                <a:ea typeface="Lato" charset="0"/>
                <a:cs typeface="Lato" charset="0"/>
              </a:defRPr>
            </a:lvl2pPr>
            <a:lvl3pPr marL="685766" indent="0" algn="ctr" defTabSz="685766" rtl="0" eaLnBrk="1" latinLnBrk="0" hangingPunct="1">
              <a:lnSpc>
                <a:spcPct val="90000"/>
              </a:lnSpc>
              <a:spcBef>
                <a:spcPts val="375"/>
              </a:spcBef>
              <a:buFont typeface="Arial"/>
              <a:buNone/>
              <a:defRPr sz="1350" kern="1200">
                <a:solidFill>
                  <a:schemeClr val="tx1"/>
                </a:solidFill>
                <a:latin typeface="Lato" charset="0"/>
                <a:ea typeface="Lato" charset="0"/>
                <a:cs typeface="Lato" charset="0"/>
              </a:defRPr>
            </a:lvl3pPr>
            <a:lvl4pPr marL="1028649" indent="0" algn="ctr" defTabSz="685766" rtl="0" eaLnBrk="1" latinLnBrk="0" hangingPunct="1">
              <a:lnSpc>
                <a:spcPct val="90000"/>
              </a:lnSpc>
              <a:spcBef>
                <a:spcPts val="375"/>
              </a:spcBef>
              <a:buFont typeface="Arial"/>
              <a:buNone/>
              <a:defRPr sz="1200" kern="1200">
                <a:solidFill>
                  <a:schemeClr val="tx1"/>
                </a:solidFill>
                <a:latin typeface="Lato" charset="0"/>
                <a:ea typeface="Lato" charset="0"/>
                <a:cs typeface="Lato" charset="0"/>
              </a:defRPr>
            </a:lvl4pPr>
            <a:lvl5pPr marL="1371532" indent="0" algn="ctr" defTabSz="685766" rtl="0" eaLnBrk="1" latinLnBrk="0" hangingPunct="1">
              <a:lnSpc>
                <a:spcPct val="90000"/>
              </a:lnSpc>
              <a:spcBef>
                <a:spcPts val="375"/>
              </a:spcBef>
              <a:buFont typeface="Arial"/>
              <a:buNone/>
              <a:defRPr sz="1200" kern="1200">
                <a:solidFill>
                  <a:schemeClr val="tx1"/>
                </a:solidFill>
                <a:latin typeface="Lato" charset="0"/>
                <a:ea typeface="Lato" charset="0"/>
                <a:cs typeface="Lato" charset="0"/>
              </a:defRPr>
            </a:lvl5pPr>
            <a:lvl6pPr marL="1714415" indent="0" algn="ctr" defTabSz="685766"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297" indent="0" algn="ctr" defTabSz="685766"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064" indent="0" algn="ctr" defTabSz="685766"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r"/>
            <a:r>
              <a:rPr lang="en-US" sz="2700" b="1" i="0" kern="1200" dirty="0" err="1">
                <a:solidFill>
                  <a:schemeClr val="tx1"/>
                </a:solidFill>
                <a:latin typeface="Lato Black" charset="0"/>
              </a:rPr>
              <a:t>www.who.int</a:t>
            </a:r>
            <a:endParaRPr lang="en" sz="2700" b="1" i="0" kern="1200" dirty="0">
              <a:solidFill>
                <a:schemeClr val="tx1"/>
              </a:solidFill>
              <a:latin typeface="Lato Black" charset="0"/>
            </a:endParaRPr>
          </a:p>
        </p:txBody>
      </p:sp>
      <p:sp>
        <p:nvSpPr>
          <p:cNvPr id="6" name="Title 1">
            <a:extLst>
              <a:ext uri="{FF2B5EF4-FFF2-40B4-BE49-F238E27FC236}">
                <a16:creationId xmlns:a16="http://schemas.microsoft.com/office/drawing/2014/main" xmlns="" id="{7F891CBD-41D1-4B43-B0CE-5741515214CE}"/>
              </a:ext>
            </a:extLst>
          </p:cNvPr>
          <p:cNvSpPr txBox="1">
            <a:spLocks/>
          </p:cNvSpPr>
          <p:nvPr/>
        </p:nvSpPr>
        <p:spPr>
          <a:xfrm>
            <a:off x="395537" y="339502"/>
            <a:ext cx="6031582" cy="1152128"/>
          </a:xfrm>
          <a:prstGeom prst="rect">
            <a:avLst/>
          </a:prstGeom>
          <a:ln>
            <a:noFill/>
          </a:ln>
        </p:spPr>
        <p:txBody>
          <a:bodyPr anchor="b">
            <a:normAutofit/>
          </a:bodyPr>
          <a:lstStyle>
            <a:lvl1pPr algn="l" defTabSz="685766" rtl="0" eaLnBrk="1" latinLnBrk="0" hangingPunct="1">
              <a:lnSpc>
                <a:spcPct val="90000"/>
              </a:lnSpc>
              <a:spcBef>
                <a:spcPct val="0"/>
              </a:spcBef>
              <a:buNone/>
              <a:defRPr sz="4800" b="1" i="0" kern="1200">
                <a:solidFill>
                  <a:schemeClr val="bg1"/>
                </a:solidFill>
                <a:latin typeface="Lato Black" charset="0"/>
                <a:ea typeface="Lato Black" charset="0"/>
                <a:cs typeface="Lato Black" charset="0"/>
              </a:defRPr>
            </a:lvl1pPr>
          </a:lstStyle>
          <a:p>
            <a:r>
              <a:rPr lang="en-US" sz="6600" dirty="0"/>
              <a:t>Thank you!</a:t>
            </a:r>
          </a:p>
        </p:txBody>
      </p:sp>
    </p:spTree>
    <p:extLst>
      <p:ext uri="{BB962C8B-B14F-4D97-AF65-F5344CB8AC3E}">
        <p14:creationId xmlns:p14="http://schemas.microsoft.com/office/powerpoint/2010/main" val="1735175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AB71F-8923-0C4E-8D1C-477CEEF0FFCA}"/>
              </a:ext>
            </a:extLst>
          </p:cNvPr>
          <p:cNvSpPr>
            <a:spLocks noGrp="1"/>
          </p:cNvSpPr>
          <p:nvPr>
            <p:ph type="title"/>
          </p:nvPr>
        </p:nvSpPr>
        <p:spPr/>
        <p:txBody>
          <a:bodyPr/>
          <a:lstStyle/>
          <a:p>
            <a:endParaRPr lang="de-DE"/>
          </a:p>
        </p:txBody>
      </p:sp>
      <p:sp>
        <p:nvSpPr>
          <p:cNvPr id="4" name="Slide Number Placeholder 3">
            <a:extLst>
              <a:ext uri="{FF2B5EF4-FFF2-40B4-BE49-F238E27FC236}">
                <a16:creationId xmlns:a16="http://schemas.microsoft.com/office/drawing/2014/main" xmlns="" id="{6E634CE1-FB85-D246-AE75-D96F1E249946}"/>
              </a:ext>
            </a:extLst>
          </p:cNvPr>
          <p:cNvSpPr>
            <a:spLocks noGrp="1"/>
          </p:cNvSpPr>
          <p:nvPr>
            <p:ph type="sldNum" sz="quarter" idx="12"/>
          </p:nvPr>
        </p:nvSpPr>
        <p:spPr/>
        <p:txBody>
          <a:bodyPr/>
          <a:lstStyle/>
          <a:p>
            <a:fld id="{3653EAE3-D965-ED4D-8CFF-3330FB4F2C12}" type="slidenum">
              <a:rPr lang="en-US" smtClean="0"/>
              <a:pPr/>
              <a:t>6</a:t>
            </a:fld>
            <a:endParaRPr lang="en-US" dirty="0"/>
          </a:p>
        </p:txBody>
      </p:sp>
      <p:pic>
        <p:nvPicPr>
          <p:cNvPr id="7" name="Content Placeholder 6">
            <a:extLst>
              <a:ext uri="{FF2B5EF4-FFF2-40B4-BE49-F238E27FC236}">
                <a16:creationId xmlns:a16="http://schemas.microsoft.com/office/drawing/2014/main" xmlns="" id="{3CA92A6F-FA87-7E4C-AFC1-1A99E1A00AAE}"/>
              </a:ext>
            </a:extLst>
          </p:cNvPr>
          <p:cNvPicPr>
            <a:picLocks noGrp="1" noChangeAspect="1"/>
          </p:cNvPicPr>
          <p:nvPr>
            <p:ph sz="quarter" idx="13"/>
          </p:nvPr>
        </p:nvPicPr>
        <p:blipFill>
          <a:blip r:embed="rId3" cstate="email">
            <a:extLst>
              <a:ext uri="{BEBA8EAE-BF5A-486C-A8C5-ECC9F3942E4B}">
                <a14:imgProps xmlns:a14="http://schemas.microsoft.com/office/drawing/2010/main">
                  <a14:imgLayer r:embed="rId4">
                    <a14:imgEffect>
                      <a14:colorTemperature colorTemp="6337"/>
                    </a14:imgEffect>
                    <a14:imgEffect>
                      <a14:saturation sat="0"/>
                    </a14:imgEffect>
                    <a14:imgEffect>
                      <a14:brightnessContrast bright="37000" contrast="38000"/>
                    </a14:imgEffect>
                  </a14:imgLayer>
                </a14:imgProps>
              </a:ext>
              <a:ext uri="{28A0092B-C50C-407E-A947-70E740481C1C}">
                <a14:useLocalDpi xmlns:a14="http://schemas.microsoft.com/office/drawing/2010/main"/>
              </a:ext>
            </a:extLst>
          </a:blip>
          <a:stretch>
            <a:fillRect/>
          </a:stretch>
        </p:blipFill>
        <p:spPr>
          <a:xfrm>
            <a:off x="107504" y="-243192"/>
            <a:ext cx="9036496" cy="5623254"/>
          </a:xfrm>
        </p:spPr>
      </p:pic>
      <p:sp>
        <p:nvSpPr>
          <p:cNvPr id="9" name="Rectangle 8">
            <a:extLst>
              <a:ext uri="{FF2B5EF4-FFF2-40B4-BE49-F238E27FC236}">
                <a16:creationId xmlns:a16="http://schemas.microsoft.com/office/drawing/2014/main" xmlns="" id="{C04442C4-AF57-8C4A-A3E3-60F726A83CDA}"/>
              </a:ext>
            </a:extLst>
          </p:cNvPr>
          <p:cNvSpPr/>
          <p:nvPr/>
        </p:nvSpPr>
        <p:spPr>
          <a:xfrm>
            <a:off x="107504" y="-92546"/>
            <a:ext cx="9036496" cy="5472608"/>
          </a:xfrm>
          <a:prstGeom prst="rect">
            <a:avLst/>
          </a:prstGeom>
          <a:solidFill>
            <a:srgbClr val="CD376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7241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BEFF896C-1A2B-9343-8958-39D597878C5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1942A01F-F7E4-5C45-8451-6D6B2FE81091}"/>
              </a:ext>
            </a:extLst>
          </p:cNvPr>
          <p:cNvSpPr>
            <a:spLocks noGrp="1"/>
          </p:cNvSpPr>
          <p:nvPr>
            <p:ph type="sldNum" sz="quarter" idx="12"/>
          </p:nvPr>
        </p:nvSpPr>
        <p:spPr/>
        <p:txBody>
          <a:bodyPr/>
          <a:lstStyle/>
          <a:p>
            <a:fld id="{3653EAE3-D965-ED4D-8CFF-3330FB4F2C12}" type="slidenum">
              <a:rPr lang="en-US" smtClean="0"/>
              <a:pPr/>
              <a:t>7</a:t>
            </a:fld>
            <a:endParaRPr lang="en-US" dirty="0"/>
          </a:p>
        </p:txBody>
      </p:sp>
      <p:sp>
        <p:nvSpPr>
          <p:cNvPr id="8" name="Oval 7">
            <a:extLst>
              <a:ext uri="{FF2B5EF4-FFF2-40B4-BE49-F238E27FC236}">
                <a16:creationId xmlns:a16="http://schemas.microsoft.com/office/drawing/2014/main" xmlns="" id="{284419B5-FC80-6043-9B53-1C25FBE9D63E}"/>
              </a:ext>
            </a:extLst>
          </p:cNvPr>
          <p:cNvSpPr/>
          <p:nvPr/>
        </p:nvSpPr>
        <p:spPr>
          <a:xfrm>
            <a:off x="3272135" y="1343893"/>
            <a:ext cx="2524001" cy="252400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000" b="1" dirty="0">
                <a:latin typeface="Lato Heavy" panose="020F0502020204030203" pitchFamily="34" charset="77"/>
              </a:rPr>
              <a:t>COLLECTIVE IMPACT</a:t>
            </a:r>
            <a:endParaRPr lang="de-DE" sz="2000" dirty="0">
              <a:latin typeface="Lato Light" panose="020F0302020204030203" pitchFamily="34" charset="77"/>
            </a:endParaRPr>
          </a:p>
        </p:txBody>
      </p:sp>
      <p:pic>
        <p:nvPicPr>
          <p:cNvPr id="9" name="Picture 8">
            <a:extLst>
              <a:ext uri="{FF2B5EF4-FFF2-40B4-BE49-F238E27FC236}">
                <a16:creationId xmlns:a16="http://schemas.microsoft.com/office/drawing/2014/main" xmlns="" id="{C827B3C9-D27C-F246-95BD-D9413447B7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782" y="627534"/>
            <a:ext cx="10046922" cy="6120680"/>
          </a:xfrm>
          <a:prstGeom prst="rect">
            <a:avLst/>
          </a:prstGeom>
        </p:spPr>
      </p:pic>
    </p:spTree>
    <p:extLst>
      <p:ext uri="{BB962C8B-B14F-4D97-AF65-F5344CB8AC3E}">
        <p14:creationId xmlns:p14="http://schemas.microsoft.com/office/powerpoint/2010/main" val="45857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942A01F-F7E4-5C45-8451-6D6B2FE81091}"/>
              </a:ext>
            </a:extLst>
          </p:cNvPr>
          <p:cNvSpPr>
            <a:spLocks noGrp="1"/>
          </p:cNvSpPr>
          <p:nvPr>
            <p:ph type="sldNum" sz="quarter" idx="12"/>
          </p:nvPr>
        </p:nvSpPr>
        <p:spPr/>
        <p:txBody>
          <a:bodyPr/>
          <a:lstStyle/>
          <a:p>
            <a:fld id="{3653EAE3-D965-ED4D-8CFF-3330FB4F2C12}" type="slidenum">
              <a:rPr lang="en-US" smtClean="0"/>
              <a:pPr/>
              <a:t>8</a:t>
            </a:fld>
            <a:endParaRPr lang="en-US" dirty="0"/>
          </a:p>
        </p:txBody>
      </p:sp>
      <p:sp>
        <p:nvSpPr>
          <p:cNvPr id="6" name="Oval 5">
            <a:extLst>
              <a:ext uri="{FF2B5EF4-FFF2-40B4-BE49-F238E27FC236}">
                <a16:creationId xmlns:a16="http://schemas.microsoft.com/office/drawing/2014/main" xmlns="" id="{68C6E8D3-1D6A-174A-BBC2-DDE01536E58E}"/>
              </a:ext>
            </a:extLst>
          </p:cNvPr>
          <p:cNvSpPr/>
          <p:nvPr/>
        </p:nvSpPr>
        <p:spPr>
          <a:xfrm>
            <a:off x="3272135" y="1343893"/>
            <a:ext cx="2524001" cy="252400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000" b="1" dirty="0">
                <a:latin typeface="Lato Heavy" panose="020F0502020204030203" pitchFamily="34" charset="77"/>
              </a:rPr>
              <a:t>COLLECTIVE IMPACT</a:t>
            </a:r>
            <a:endParaRPr lang="de-DE" sz="2000" dirty="0">
              <a:latin typeface="Lato Light" panose="020F0302020204030203" pitchFamily="34" charset="77"/>
            </a:endParaRPr>
          </a:p>
        </p:txBody>
      </p:sp>
      <p:pic>
        <p:nvPicPr>
          <p:cNvPr id="7" name="Picture 6">
            <a:extLst>
              <a:ext uri="{FF2B5EF4-FFF2-40B4-BE49-F238E27FC236}">
                <a16:creationId xmlns:a16="http://schemas.microsoft.com/office/drawing/2014/main" xmlns="" id="{3334FECC-F3BC-9641-990E-7F6D693327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6670" y="270798"/>
            <a:ext cx="4730659" cy="4696028"/>
          </a:xfrm>
          <a:prstGeom prst="rect">
            <a:avLst/>
          </a:prstGeom>
        </p:spPr>
      </p:pic>
    </p:spTree>
    <p:extLst>
      <p:ext uri="{BB962C8B-B14F-4D97-AF65-F5344CB8AC3E}">
        <p14:creationId xmlns:p14="http://schemas.microsoft.com/office/powerpoint/2010/main" val="1429299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999EF-C017-3347-A7B3-CECABF3A950C}"/>
              </a:ext>
            </a:extLst>
          </p:cNvPr>
          <p:cNvSpPr>
            <a:spLocks noGrp="1"/>
          </p:cNvSpPr>
          <p:nvPr>
            <p:ph type="title"/>
          </p:nvPr>
        </p:nvSpPr>
        <p:spPr/>
        <p:txBody>
          <a:bodyPr/>
          <a:lstStyle/>
          <a:p>
            <a:r>
              <a:rPr lang="en" dirty="0"/>
              <a:t>Key areas for achieving collective impact</a:t>
            </a:r>
            <a:endParaRPr lang="de-DE" dirty="0"/>
          </a:p>
        </p:txBody>
      </p:sp>
      <p:sp>
        <p:nvSpPr>
          <p:cNvPr id="3" name="Footer Placeholder 2">
            <a:extLst>
              <a:ext uri="{FF2B5EF4-FFF2-40B4-BE49-F238E27FC236}">
                <a16:creationId xmlns:a16="http://schemas.microsoft.com/office/drawing/2014/main" xmlns="" id="{66957F63-C7C8-954C-8144-1B7103BEC614}"/>
              </a:ext>
            </a:extLst>
          </p:cNvPr>
          <p:cNvSpPr>
            <a:spLocks noGrp="1"/>
          </p:cNvSpPr>
          <p:nvPr>
            <p:ph type="ftr" sz="quarter" idx="4294967295"/>
          </p:nvPr>
        </p:nvSpPr>
        <p:spPr>
          <a:xfrm>
            <a:off x="1101184" y="5380062"/>
            <a:ext cx="4878362" cy="273844"/>
          </a:xfrm>
        </p:spPr>
        <p:txBody>
          <a:bodyPr/>
          <a:lstStyle/>
          <a:p>
            <a:r>
              <a:rPr lang="en-US"/>
              <a:t>Presentation Headline</a:t>
            </a:r>
            <a:endParaRPr lang="en-US" dirty="0"/>
          </a:p>
        </p:txBody>
      </p:sp>
      <p:sp>
        <p:nvSpPr>
          <p:cNvPr id="4" name="Slide Number Placeholder 3">
            <a:extLst>
              <a:ext uri="{FF2B5EF4-FFF2-40B4-BE49-F238E27FC236}">
                <a16:creationId xmlns:a16="http://schemas.microsoft.com/office/drawing/2014/main" xmlns="" id="{13A6F631-D6EB-D648-90BE-FDCAA3444A98}"/>
              </a:ext>
            </a:extLst>
          </p:cNvPr>
          <p:cNvSpPr>
            <a:spLocks noGrp="1"/>
          </p:cNvSpPr>
          <p:nvPr>
            <p:ph type="sldNum" sz="quarter" idx="12"/>
          </p:nvPr>
        </p:nvSpPr>
        <p:spPr/>
        <p:txBody>
          <a:bodyPr/>
          <a:lstStyle/>
          <a:p>
            <a:fld id="{3653EAE3-D965-ED4D-8CFF-3330FB4F2C12}" type="slidenum">
              <a:rPr lang="en-US" smtClean="0"/>
              <a:pPr/>
              <a:t>9</a:t>
            </a:fld>
            <a:endParaRPr lang="en-US" dirty="0"/>
          </a:p>
        </p:txBody>
      </p:sp>
      <p:sp>
        <p:nvSpPr>
          <p:cNvPr id="6" name="Title 3">
            <a:extLst>
              <a:ext uri="{FF2B5EF4-FFF2-40B4-BE49-F238E27FC236}">
                <a16:creationId xmlns:a16="http://schemas.microsoft.com/office/drawing/2014/main" xmlns="" id="{8332E63A-0302-1A47-AEB3-A3EC0D8677FA}"/>
              </a:ext>
            </a:extLst>
          </p:cNvPr>
          <p:cNvSpPr txBox="1">
            <a:spLocks/>
          </p:cNvSpPr>
          <p:nvPr/>
        </p:nvSpPr>
        <p:spPr>
          <a:xfrm>
            <a:off x="84396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Clear </a:t>
            </a:r>
            <a:r>
              <a:rPr lang="de-DE" sz="1800" b="0" dirty="0" err="1">
                <a:solidFill>
                  <a:schemeClr val="tx1"/>
                </a:solidFill>
                <a:latin typeface="Lato Light" panose="020F0302020204030203" pitchFamily="34" charset="77"/>
              </a:rPr>
              <a:t>logic</a:t>
            </a:r>
            <a:r>
              <a:rPr lang="de-DE" sz="1800" b="0" dirty="0">
                <a:solidFill>
                  <a:schemeClr val="tx1"/>
                </a:solidFill>
                <a:latin typeface="Lato Light" panose="020F0302020204030203" pitchFamily="34" charset="77"/>
              </a:rPr>
              <a:t> </a:t>
            </a:r>
            <a:r>
              <a:rPr lang="de-DE" sz="1800" b="0" dirty="0" err="1">
                <a:solidFill>
                  <a:schemeClr val="tx1"/>
                </a:solidFill>
                <a:latin typeface="Lato Light" panose="020F0302020204030203" pitchFamily="34" charset="77"/>
              </a:rPr>
              <a:t>model</a:t>
            </a:r>
            <a:endParaRPr lang="de-DE" sz="1800" b="0" dirty="0">
              <a:solidFill>
                <a:schemeClr val="tx1"/>
              </a:solidFill>
              <a:latin typeface="Lato Light" panose="020F0302020204030203" pitchFamily="34" charset="77"/>
            </a:endParaRPr>
          </a:p>
        </p:txBody>
      </p:sp>
      <p:sp>
        <p:nvSpPr>
          <p:cNvPr id="7" name="Rounded Rectangle 6">
            <a:extLst>
              <a:ext uri="{FF2B5EF4-FFF2-40B4-BE49-F238E27FC236}">
                <a16:creationId xmlns:a16="http://schemas.microsoft.com/office/drawing/2014/main" xmlns="" id="{4F6C2680-5557-6649-9466-738DBBC36C68}"/>
              </a:ext>
            </a:extLst>
          </p:cNvPr>
          <p:cNvSpPr/>
          <p:nvPr/>
        </p:nvSpPr>
        <p:spPr>
          <a:xfrm>
            <a:off x="-1332656" y="1203598"/>
            <a:ext cx="619787" cy="64807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Title 3">
            <a:extLst>
              <a:ext uri="{FF2B5EF4-FFF2-40B4-BE49-F238E27FC236}">
                <a16:creationId xmlns:a16="http://schemas.microsoft.com/office/drawing/2014/main" xmlns="" id="{2FEBE3BD-2E29-7945-B3B3-02A024B479DC}"/>
              </a:ext>
            </a:extLst>
          </p:cNvPr>
          <p:cNvSpPr txBox="1">
            <a:spLocks/>
          </p:cNvSpPr>
          <p:nvPr/>
        </p:nvSpPr>
        <p:spPr>
          <a:xfrm>
            <a:off x="3500848"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Technical </a:t>
            </a:r>
            <a:r>
              <a:rPr lang="de-DE" sz="1800" b="0" dirty="0" err="1">
                <a:solidFill>
                  <a:schemeClr val="tx1"/>
                </a:solidFill>
                <a:latin typeface="Lato Light" panose="020F0302020204030203" pitchFamily="34" charset="77"/>
              </a:rPr>
              <a:t>package</a:t>
            </a:r>
            <a:endParaRPr lang="de-DE" sz="1800" b="0" dirty="0">
              <a:solidFill>
                <a:schemeClr val="tx1"/>
              </a:solidFill>
              <a:latin typeface="Lato Light" panose="020F0302020204030203" pitchFamily="34" charset="77"/>
            </a:endParaRPr>
          </a:p>
        </p:txBody>
      </p:sp>
      <p:sp>
        <p:nvSpPr>
          <p:cNvPr id="10" name="Title 3">
            <a:extLst>
              <a:ext uri="{FF2B5EF4-FFF2-40B4-BE49-F238E27FC236}">
                <a16:creationId xmlns:a16="http://schemas.microsoft.com/office/drawing/2014/main" xmlns="" id="{1B4308CD-4355-AF4A-9E83-4D2641758536}"/>
              </a:ext>
            </a:extLst>
          </p:cNvPr>
          <p:cNvSpPr txBox="1">
            <a:spLocks/>
          </p:cNvSpPr>
          <p:nvPr/>
        </p:nvSpPr>
        <p:spPr>
          <a:xfrm>
            <a:off x="6160101" y="1970807"/>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Monitoring</a:t>
            </a:r>
          </a:p>
        </p:txBody>
      </p:sp>
      <p:sp>
        <p:nvSpPr>
          <p:cNvPr id="12" name="Title 3">
            <a:extLst>
              <a:ext uri="{FF2B5EF4-FFF2-40B4-BE49-F238E27FC236}">
                <a16:creationId xmlns:a16="http://schemas.microsoft.com/office/drawing/2014/main" xmlns="" id="{F7D7EB8C-D270-424F-8F4B-2EC1FBADC542}"/>
              </a:ext>
            </a:extLst>
          </p:cNvPr>
          <p:cNvSpPr txBox="1">
            <a:spLocks/>
          </p:cNvSpPr>
          <p:nvPr/>
        </p:nvSpPr>
        <p:spPr>
          <a:xfrm>
            <a:off x="843968" y="3867895"/>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err="1">
                <a:solidFill>
                  <a:schemeClr val="tx1"/>
                </a:solidFill>
                <a:latin typeface="Lato Light" panose="020F0302020204030203" pitchFamily="34" charset="77"/>
              </a:rPr>
              <a:t>Partnerships</a:t>
            </a:r>
            <a:endParaRPr lang="de-DE" sz="1800" b="0" dirty="0">
              <a:solidFill>
                <a:schemeClr val="tx1"/>
              </a:solidFill>
              <a:latin typeface="Lato Light" panose="020F0302020204030203" pitchFamily="34" charset="77"/>
            </a:endParaRPr>
          </a:p>
        </p:txBody>
      </p:sp>
      <p:sp>
        <p:nvSpPr>
          <p:cNvPr id="14" name="Title 3">
            <a:extLst>
              <a:ext uri="{FF2B5EF4-FFF2-40B4-BE49-F238E27FC236}">
                <a16:creationId xmlns:a16="http://schemas.microsoft.com/office/drawing/2014/main" xmlns="" id="{92F3701B-51F5-3D45-B2C6-1434724AF0FF}"/>
              </a:ext>
            </a:extLst>
          </p:cNvPr>
          <p:cNvSpPr txBox="1">
            <a:spLocks/>
          </p:cNvSpPr>
          <p:nvPr/>
        </p:nvSpPr>
        <p:spPr>
          <a:xfrm>
            <a:off x="3500847" y="3867894"/>
            <a:ext cx="2064645" cy="456927"/>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Communication</a:t>
            </a:r>
          </a:p>
        </p:txBody>
      </p:sp>
      <p:sp>
        <p:nvSpPr>
          <p:cNvPr id="16" name="Title 3">
            <a:extLst>
              <a:ext uri="{FF2B5EF4-FFF2-40B4-BE49-F238E27FC236}">
                <a16:creationId xmlns:a16="http://schemas.microsoft.com/office/drawing/2014/main" xmlns="" id="{5CD36639-7EC5-F94C-9B04-C28900AAB434}"/>
              </a:ext>
            </a:extLst>
          </p:cNvPr>
          <p:cNvSpPr txBox="1">
            <a:spLocks/>
          </p:cNvSpPr>
          <p:nvPr/>
        </p:nvSpPr>
        <p:spPr>
          <a:xfrm>
            <a:off x="6060307" y="3873648"/>
            <a:ext cx="2264232" cy="456927"/>
          </a:xfrm>
          <a:prstGeom prst="rect">
            <a:avLst/>
          </a:prstGeom>
        </p:spPr>
        <p:txBody>
          <a:bodyPr vert="horz" lIns="91440" tIns="45720" rIns="91440" bIns="45720" rtlCol="0" anchor="ctr">
            <a:noAutofit/>
          </a:bodyPr>
          <a:lstStyle>
            <a:lvl1pPr algn="l" defTabSz="685766" rtl="0" eaLnBrk="1" latinLnBrk="0" hangingPunct="1">
              <a:lnSpc>
                <a:spcPct val="90000"/>
              </a:lnSpc>
              <a:spcBef>
                <a:spcPct val="0"/>
              </a:spcBef>
              <a:buNone/>
              <a:defRPr sz="2200" b="1" i="0" kern="1200">
                <a:solidFill>
                  <a:schemeClr val="bg1"/>
                </a:solidFill>
                <a:latin typeface="Lato Black" charset="0"/>
                <a:ea typeface="Lato Black" charset="0"/>
                <a:cs typeface="Lato Black" charset="0"/>
              </a:defRPr>
            </a:lvl1pPr>
          </a:lstStyle>
          <a:p>
            <a:pPr algn="ctr"/>
            <a:r>
              <a:rPr lang="de-DE" sz="1800" b="0" dirty="0">
                <a:solidFill>
                  <a:schemeClr val="tx1"/>
                </a:solidFill>
                <a:latin typeface="Lato Light" panose="020F0302020204030203" pitchFamily="34" charset="77"/>
              </a:rPr>
              <a:t>Political </a:t>
            </a:r>
            <a:r>
              <a:rPr lang="de-DE" sz="1800" b="0" dirty="0" err="1">
                <a:solidFill>
                  <a:schemeClr val="tx1"/>
                </a:solidFill>
                <a:latin typeface="Lato Light" panose="020F0302020204030203" pitchFamily="34" charset="77"/>
              </a:rPr>
              <a:t>commitment</a:t>
            </a:r>
            <a:endParaRPr lang="de-DE" sz="1800" b="0" dirty="0">
              <a:solidFill>
                <a:schemeClr val="tx1"/>
              </a:solidFill>
              <a:latin typeface="Lato Light" panose="020F0302020204030203" pitchFamily="34" charset="77"/>
            </a:endParaRPr>
          </a:p>
        </p:txBody>
      </p:sp>
      <p:pic>
        <p:nvPicPr>
          <p:cNvPr id="19" name="Graphic 18">
            <a:extLst>
              <a:ext uri="{FF2B5EF4-FFF2-40B4-BE49-F238E27FC236}">
                <a16:creationId xmlns:a16="http://schemas.microsoft.com/office/drawing/2014/main" xmlns="" id="{954A8A0B-57E0-D14A-B31E-836E76EFEFC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171954" y="1137141"/>
            <a:ext cx="800091" cy="800091"/>
          </a:xfrm>
          <a:prstGeom prst="rect">
            <a:avLst/>
          </a:prstGeom>
        </p:spPr>
      </p:pic>
      <p:pic>
        <p:nvPicPr>
          <p:cNvPr id="23" name="Graphic 22">
            <a:extLst>
              <a:ext uri="{FF2B5EF4-FFF2-40B4-BE49-F238E27FC236}">
                <a16:creationId xmlns:a16="http://schemas.microsoft.com/office/drawing/2014/main" xmlns="" id="{149C04D1-E7D8-114B-9D5E-CD99BBAA7FE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448222" y="1106711"/>
            <a:ext cx="845779" cy="845779"/>
          </a:xfrm>
          <a:prstGeom prst="rect">
            <a:avLst/>
          </a:prstGeom>
        </p:spPr>
      </p:pic>
      <p:pic>
        <p:nvPicPr>
          <p:cNvPr id="25" name="Graphic 24">
            <a:extLst>
              <a:ext uri="{FF2B5EF4-FFF2-40B4-BE49-F238E27FC236}">
                <a16:creationId xmlns:a16="http://schemas.microsoft.com/office/drawing/2014/main" xmlns="" id="{0CB93EFF-DC68-DD44-97D9-1C14F3B36A8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786487" y="1106711"/>
            <a:ext cx="811872" cy="811872"/>
          </a:xfrm>
          <a:prstGeom prst="rect">
            <a:avLst/>
          </a:prstGeom>
        </p:spPr>
      </p:pic>
      <p:pic>
        <p:nvPicPr>
          <p:cNvPr id="29" name="Graphic 28">
            <a:extLst>
              <a:ext uri="{FF2B5EF4-FFF2-40B4-BE49-F238E27FC236}">
                <a16:creationId xmlns:a16="http://schemas.microsoft.com/office/drawing/2014/main" xmlns="" id="{7E9688BE-C081-5544-B0B8-9CC4FAA0641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526276" y="3171407"/>
            <a:ext cx="689669" cy="689669"/>
          </a:xfrm>
          <a:prstGeom prst="rect">
            <a:avLst/>
          </a:prstGeom>
        </p:spPr>
      </p:pic>
      <p:pic>
        <p:nvPicPr>
          <p:cNvPr id="31" name="Graphic 30">
            <a:extLst>
              <a:ext uri="{FF2B5EF4-FFF2-40B4-BE49-F238E27FC236}">
                <a16:creationId xmlns:a16="http://schemas.microsoft.com/office/drawing/2014/main" xmlns="" id="{A7D9B332-8BB7-4148-89E5-E10CC1D7219C}"/>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137013" y="3087755"/>
            <a:ext cx="785534" cy="785534"/>
          </a:xfrm>
          <a:prstGeom prst="rect">
            <a:avLst/>
          </a:prstGeom>
        </p:spPr>
      </p:pic>
      <p:pic>
        <p:nvPicPr>
          <p:cNvPr id="33" name="Graphic 32">
            <a:extLst>
              <a:ext uri="{FF2B5EF4-FFF2-40B4-BE49-F238E27FC236}">
                <a16:creationId xmlns:a16="http://schemas.microsoft.com/office/drawing/2014/main" xmlns="" id="{2817AD16-AA90-9443-91C1-E298CFF51BA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6804617" y="3075806"/>
            <a:ext cx="775611" cy="775611"/>
          </a:xfrm>
          <a:prstGeom prst="rect">
            <a:avLst/>
          </a:prstGeom>
        </p:spPr>
      </p:pic>
    </p:spTree>
    <p:extLst>
      <p:ext uri="{BB962C8B-B14F-4D97-AF65-F5344CB8AC3E}">
        <p14:creationId xmlns:p14="http://schemas.microsoft.com/office/powerpoint/2010/main" val="4004098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INSPIRE_ppt_template_DRAFT3" id="{D297E38F-323E-F249-AE61-384E0CBE9A0B}" vid="{26162966-9BA9-DD4A-8177-3A9B5725B2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TotalTime>
  <Words>4359</Words>
  <Application>Microsoft Office PowerPoint</Application>
  <PresentationFormat>On-screen Show (16:9)</PresentationFormat>
  <Paragraphs>579</Paragraphs>
  <Slides>56</Slides>
  <Notes>56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Ending violence against children:</vt:lpstr>
      <vt:lpstr>Violence against children</vt:lpstr>
      <vt:lpstr>Magnitude of violence against children</vt:lpstr>
      <vt:lpstr>Types of violence against children</vt:lpstr>
      <vt:lpstr>Health consequences of violence against children</vt:lpstr>
      <vt:lpstr>PowerPoint Presentation</vt:lpstr>
      <vt:lpstr>PowerPoint Presentation</vt:lpstr>
      <vt:lpstr>PowerPoint Presentation</vt:lpstr>
      <vt:lpstr>Key areas for achieving collective impact</vt:lpstr>
      <vt:lpstr>Key areas for achieving collective impact</vt:lpstr>
      <vt:lpstr>Clear logic model</vt:lpstr>
      <vt:lpstr>PowerPoint Presentation</vt:lpstr>
      <vt:lpstr>Key areas for achieving collective impact</vt:lpstr>
      <vt:lpstr>Technical package</vt:lpstr>
      <vt:lpstr>The seven strategies</vt:lpstr>
      <vt:lpstr>INSPIRE components</vt:lpstr>
      <vt:lpstr>INSPIRE components</vt:lpstr>
      <vt:lpstr>Evidence based practice</vt:lpstr>
      <vt:lpstr>Evidence based practice</vt:lpstr>
      <vt:lpstr>Prevention</vt:lpstr>
      <vt:lpstr>PowerPoint Presentation</vt:lpstr>
      <vt:lpstr>Implementation and enforcement of laws</vt:lpstr>
      <vt:lpstr>Implementation and enforcement of laws</vt:lpstr>
      <vt:lpstr>Norms and values</vt:lpstr>
      <vt:lpstr>Norms and values</vt:lpstr>
      <vt:lpstr>Safe environments</vt:lpstr>
      <vt:lpstr>Safe environments</vt:lpstr>
      <vt:lpstr>Parent and caregiver support</vt:lpstr>
      <vt:lpstr>Parent and caregiver support</vt:lpstr>
      <vt:lpstr>Income and economic strengthening</vt:lpstr>
      <vt:lpstr>Income and economic strengthening</vt:lpstr>
      <vt:lpstr>Response and support services</vt:lpstr>
      <vt:lpstr>Response and support services</vt:lpstr>
      <vt:lpstr>Education and life skills</vt:lpstr>
      <vt:lpstr>Education and life skills</vt:lpstr>
      <vt:lpstr>PowerPoint Presentation</vt:lpstr>
      <vt:lpstr>Technical package: Handbook</vt:lpstr>
      <vt:lpstr>INSPIRE implementation handbook</vt:lpstr>
      <vt:lpstr>INSPIRE implementation handbook</vt:lpstr>
      <vt:lpstr>INSPIRE implementation handbook</vt:lpstr>
      <vt:lpstr>PowerPoint Presentation</vt:lpstr>
      <vt:lpstr>Key areas for achieving collective impact</vt:lpstr>
      <vt:lpstr>Technical package: Monitoring</vt:lpstr>
      <vt:lpstr>INSPIRE monitoring</vt:lpstr>
      <vt:lpstr>INSPIRE indicators</vt:lpstr>
      <vt:lpstr>INSPIRE indicators</vt:lpstr>
      <vt:lpstr>PowerPoint Presentation</vt:lpstr>
      <vt:lpstr>Key areas for achieving collective impact</vt:lpstr>
      <vt:lpstr>Partnerships for implementation</vt:lpstr>
      <vt:lpstr>End Violence Partnership Pathfinding countries</vt:lpstr>
      <vt:lpstr>Key areas for achieving collective impact</vt:lpstr>
      <vt:lpstr>Communication for collective action</vt:lpstr>
      <vt:lpstr>Key areas for achieving collective impact</vt:lpstr>
      <vt:lpstr>Political commitment</vt:lpstr>
      <vt:lpstr>INSPIRE Implementation (Ultimate Vision!)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Ending violence against children:</dc:title>
  <dc:creator>Vito Raimondi</dc:creator>
  <cp:lastModifiedBy>VAN TUYLL VAN SEROOSKERKEN RAKOTOMALALA, Sabine</cp:lastModifiedBy>
  <cp:revision>20</cp:revision>
  <cp:lastPrinted>2019-02-07T08:30:46Z</cp:lastPrinted>
  <dcterms:created xsi:type="dcterms:W3CDTF">2019-02-06T09:39:13Z</dcterms:created>
  <dcterms:modified xsi:type="dcterms:W3CDTF">2019-02-28T09:50:12Z</dcterms:modified>
</cp:coreProperties>
</file>